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24377650" cy="13716000"/>
  <p:notesSz cx="6858000" cy="9144000"/>
  <p:embeddedFontLst>
    <p:embeddedFont>
      <p:font typeface="Bebas Neue" panose="020B0606020202050201" pitchFamily="34" charset="77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Gill Sans" panose="020B0502020104020203" pitchFamily="34" charset="-79"/>
      <p:regular r:id="rId21"/>
      <p:bold r:id="rId22"/>
    </p:embeddedFont>
    <p:embeddedFont>
      <p:font typeface="Lato Light" panose="020F0502020204030203" pitchFamily="34" charset="77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Roboto Light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8135">
          <p15:clr>
            <a:srgbClr val="A4A3A4"/>
          </p15:clr>
        </p15:guide>
        <p15:guide id="2" orient="horz" pos="507">
          <p15:clr>
            <a:srgbClr val="A4A3A4"/>
          </p15:clr>
        </p15:guide>
        <p15:guide id="3" pos="14256">
          <p15:clr>
            <a:srgbClr val="A4A3A4"/>
          </p15:clr>
        </p15:guide>
        <p15:guide id="4" pos="7667">
          <p15:clr>
            <a:srgbClr val="A4A3A4"/>
          </p15:clr>
        </p15:guide>
        <p15:guide id="5" pos="109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hzh7G8ZN9Mw8FuhbBDGqJqz1lA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F67804-8328-4796-BB23-35D40794E3F6}" v="6" dt="2020-06-02T15:48:53.1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51" d="100"/>
          <a:sy n="51" d="100"/>
        </p:scale>
        <p:origin x="240" y="528"/>
      </p:cViewPr>
      <p:guideLst>
        <p:guide orient="horz" pos="8135"/>
        <p:guide orient="horz" pos="507"/>
        <p:guide pos="14256"/>
        <p:guide pos="7667"/>
        <p:guide pos="109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ableStyles" Target="tableStyles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lorian Jutzi" userId="2e8b03f2e8149a5a" providerId="LiveId" clId="{46F67804-8328-4796-BB23-35D40794E3F6}"/>
    <pc:docChg chg="delSld modSld">
      <pc:chgData name="Florian Jutzi" userId="2e8b03f2e8149a5a" providerId="LiveId" clId="{46F67804-8328-4796-BB23-35D40794E3F6}" dt="2020-06-02T15:49:26.506" v="17" actId="2696"/>
      <pc:docMkLst>
        <pc:docMk/>
      </pc:docMkLst>
      <pc:sldChg chg="addSp modSp">
        <pc:chgData name="Florian Jutzi" userId="2e8b03f2e8149a5a" providerId="LiveId" clId="{46F67804-8328-4796-BB23-35D40794E3F6}" dt="2020-06-02T15:49:10.410" v="16" actId="1076"/>
        <pc:sldMkLst>
          <pc:docMk/>
          <pc:sldMk cId="0" sldId="261"/>
        </pc:sldMkLst>
        <pc:spChg chg="add mod">
          <ac:chgData name="Florian Jutzi" userId="2e8b03f2e8149a5a" providerId="LiveId" clId="{46F67804-8328-4796-BB23-35D40794E3F6}" dt="2020-06-02T15:49:10.410" v="16" actId="1076"/>
          <ac:spMkLst>
            <pc:docMk/>
            <pc:sldMk cId="0" sldId="261"/>
            <ac:spMk id="2" creationId="{AC3EE23D-A47A-4623-8448-E7B68D103D94}"/>
          </ac:spMkLst>
        </pc:spChg>
      </pc:sldChg>
      <pc:sldChg chg="del">
        <pc:chgData name="Florian Jutzi" userId="2e8b03f2e8149a5a" providerId="LiveId" clId="{46F67804-8328-4796-BB23-35D40794E3F6}" dt="2020-06-02T15:49:26.506" v="17" actId="2696"/>
        <pc:sldMkLst>
          <pc:docMk/>
          <pc:sldMk cId="0" sldId="268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85f8ded4b4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g85f8ded4b4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85f8ded4b4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g85f8ded4b4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85f8ded4b4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g85f8ded4b4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5f8ded4b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85f8ded4b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Full Screen">
  <p:cSld name="Picture Full Scree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7"/>
          <p:cNvSpPr>
            <a:spLocks noGrp="1"/>
          </p:cNvSpPr>
          <p:nvPr>
            <p:ph type="pic" idx="2"/>
          </p:nvPr>
        </p:nvSpPr>
        <p:spPr>
          <a:xfrm>
            <a:off x="0" y="0"/>
            <a:ext cx="24377649" cy="137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l Slide">
  <p:cSld name="General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p Design">
  <p:cSld name="App Desig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7"/>
          <p:cNvSpPr>
            <a:spLocks noGrp="1"/>
          </p:cNvSpPr>
          <p:nvPr>
            <p:ph type="pic" idx="2"/>
          </p:nvPr>
        </p:nvSpPr>
        <p:spPr>
          <a:xfrm>
            <a:off x="10357513" y="4781574"/>
            <a:ext cx="3741292" cy="671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rgbClr val="98A8BC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98A8B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Phone">
  <p:cSld name="iPhon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8"/>
          <p:cNvSpPr>
            <a:spLocks noGrp="1"/>
          </p:cNvSpPr>
          <p:nvPr>
            <p:ph type="pic" idx="2"/>
          </p:nvPr>
        </p:nvSpPr>
        <p:spPr>
          <a:xfrm>
            <a:off x="10533072" y="4739109"/>
            <a:ext cx="3239516" cy="5832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c Mockup">
  <p:cSld name="iMac Mockup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9"/>
          <p:cNvSpPr>
            <a:spLocks noGrp="1"/>
          </p:cNvSpPr>
          <p:nvPr>
            <p:ph type="pic" idx="2"/>
          </p:nvPr>
        </p:nvSpPr>
        <p:spPr>
          <a:xfrm>
            <a:off x="8584842" y="4693177"/>
            <a:ext cx="7235533" cy="4353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40"/>
              </a:spcBef>
              <a:spcAft>
                <a:spcPts val="0"/>
              </a:spcAft>
              <a:buClr>
                <a:srgbClr val="D8D8D8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Pad Mockup 2">
  <p:cSld name="iPad Mockup 2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0"/>
          <p:cNvSpPr>
            <a:spLocks noGrp="1"/>
          </p:cNvSpPr>
          <p:nvPr>
            <p:ph type="pic" idx="2"/>
          </p:nvPr>
        </p:nvSpPr>
        <p:spPr>
          <a:xfrm>
            <a:off x="9847979" y="4760017"/>
            <a:ext cx="4723467" cy="6335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40"/>
              </a:spcBef>
              <a:spcAft>
                <a:spcPts val="0"/>
              </a:spcAft>
              <a:buClr>
                <a:srgbClr val="D8D8D8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1">
  <p:cSld name="Portfolio 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1"/>
          <p:cNvSpPr>
            <a:spLocks noGrp="1"/>
          </p:cNvSpPr>
          <p:nvPr>
            <p:ph type="pic" idx="2"/>
          </p:nvPr>
        </p:nvSpPr>
        <p:spPr>
          <a:xfrm>
            <a:off x="3025063" y="3220336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1"/>
          <p:cNvSpPr>
            <a:spLocks noGrp="1"/>
          </p:cNvSpPr>
          <p:nvPr>
            <p:ph type="pic" idx="3"/>
          </p:nvPr>
        </p:nvSpPr>
        <p:spPr>
          <a:xfrm>
            <a:off x="7593151" y="3220336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71"/>
          <p:cNvSpPr>
            <a:spLocks noGrp="1"/>
          </p:cNvSpPr>
          <p:nvPr>
            <p:ph type="pic" idx="4"/>
          </p:nvPr>
        </p:nvSpPr>
        <p:spPr>
          <a:xfrm>
            <a:off x="12161239" y="3220336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71"/>
          <p:cNvSpPr>
            <a:spLocks noGrp="1"/>
          </p:cNvSpPr>
          <p:nvPr>
            <p:ph type="pic" idx="5"/>
          </p:nvPr>
        </p:nvSpPr>
        <p:spPr>
          <a:xfrm>
            <a:off x="16729327" y="3220336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71"/>
          <p:cNvSpPr>
            <a:spLocks noGrp="1"/>
          </p:cNvSpPr>
          <p:nvPr>
            <p:ph type="pic" idx="6"/>
          </p:nvPr>
        </p:nvSpPr>
        <p:spPr>
          <a:xfrm>
            <a:off x="3025063" y="7294942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1"/>
          <p:cNvSpPr>
            <a:spLocks noGrp="1"/>
          </p:cNvSpPr>
          <p:nvPr>
            <p:ph type="pic" idx="7"/>
          </p:nvPr>
        </p:nvSpPr>
        <p:spPr>
          <a:xfrm>
            <a:off x="7593151" y="7294942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1"/>
          <p:cNvSpPr>
            <a:spLocks noGrp="1"/>
          </p:cNvSpPr>
          <p:nvPr>
            <p:ph type="pic" idx="8"/>
          </p:nvPr>
        </p:nvSpPr>
        <p:spPr>
          <a:xfrm>
            <a:off x="12161239" y="7294942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71"/>
          <p:cNvSpPr>
            <a:spLocks noGrp="1"/>
          </p:cNvSpPr>
          <p:nvPr>
            <p:ph type="pic" idx="9"/>
          </p:nvPr>
        </p:nvSpPr>
        <p:spPr>
          <a:xfrm>
            <a:off x="16729327" y="7294942"/>
            <a:ext cx="4568088" cy="407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ortfolio 2">
  <p:cSld name="1_Portfolio 2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2"/>
          <p:cNvSpPr>
            <a:spLocks noGrp="1"/>
          </p:cNvSpPr>
          <p:nvPr>
            <p:ph type="pic" idx="2"/>
          </p:nvPr>
        </p:nvSpPr>
        <p:spPr>
          <a:xfrm>
            <a:off x="1352858" y="34699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72"/>
          <p:cNvSpPr>
            <a:spLocks noGrp="1"/>
          </p:cNvSpPr>
          <p:nvPr>
            <p:ph type="pic" idx="3"/>
          </p:nvPr>
        </p:nvSpPr>
        <p:spPr>
          <a:xfrm>
            <a:off x="4962536" y="70894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72"/>
          <p:cNvSpPr>
            <a:spLocks noGrp="1"/>
          </p:cNvSpPr>
          <p:nvPr>
            <p:ph type="pic" idx="4"/>
          </p:nvPr>
        </p:nvSpPr>
        <p:spPr>
          <a:xfrm>
            <a:off x="8590846" y="34699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72"/>
          <p:cNvSpPr>
            <a:spLocks noGrp="1"/>
          </p:cNvSpPr>
          <p:nvPr>
            <p:ph type="pic" idx="5"/>
          </p:nvPr>
        </p:nvSpPr>
        <p:spPr>
          <a:xfrm>
            <a:off x="12200523" y="70894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72"/>
          <p:cNvSpPr>
            <a:spLocks noGrp="1"/>
          </p:cNvSpPr>
          <p:nvPr>
            <p:ph type="pic" idx="6"/>
          </p:nvPr>
        </p:nvSpPr>
        <p:spPr>
          <a:xfrm>
            <a:off x="15814584" y="34699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72"/>
          <p:cNvSpPr>
            <a:spLocks noGrp="1"/>
          </p:cNvSpPr>
          <p:nvPr>
            <p:ph type="pic" idx="7"/>
          </p:nvPr>
        </p:nvSpPr>
        <p:spPr>
          <a:xfrm>
            <a:off x="19436963" y="7089426"/>
            <a:ext cx="3599063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ortfolio 3">
  <p:cSld name="1_Portfolio 3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3"/>
          <p:cNvSpPr>
            <a:spLocks noGrp="1"/>
          </p:cNvSpPr>
          <p:nvPr>
            <p:ph type="pic" idx="2"/>
          </p:nvPr>
        </p:nvSpPr>
        <p:spPr>
          <a:xfrm>
            <a:off x="9202987" y="3521405"/>
            <a:ext cx="6094413" cy="6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73"/>
          <p:cNvSpPr>
            <a:spLocks noGrp="1"/>
          </p:cNvSpPr>
          <p:nvPr>
            <p:ph type="pic" idx="3"/>
          </p:nvPr>
        </p:nvSpPr>
        <p:spPr>
          <a:xfrm>
            <a:off x="2310641" y="3556069"/>
            <a:ext cx="6094413" cy="6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73"/>
          <p:cNvSpPr>
            <a:spLocks noGrp="1"/>
          </p:cNvSpPr>
          <p:nvPr>
            <p:ph type="pic" idx="4"/>
          </p:nvPr>
        </p:nvSpPr>
        <p:spPr>
          <a:xfrm>
            <a:off x="16105556" y="3556069"/>
            <a:ext cx="6094413" cy="6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ortfolio 4">
  <p:cSld name="1_Portfolio 4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4"/>
          <p:cNvSpPr>
            <a:spLocks noGrp="1"/>
          </p:cNvSpPr>
          <p:nvPr>
            <p:ph type="pic" idx="2"/>
          </p:nvPr>
        </p:nvSpPr>
        <p:spPr>
          <a:xfrm>
            <a:off x="1459105" y="4658588"/>
            <a:ext cx="8575691" cy="76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74"/>
          <p:cNvSpPr>
            <a:spLocks noGrp="1"/>
          </p:cNvSpPr>
          <p:nvPr>
            <p:ph type="pic" idx="3"/>
          </p:nvPr>
        </p:nvSpPr>
        <p:spPr>
          <a:xfrm>
            <a:off x="10072417" y="8483227"/>
            <a:ext cx="4287846" cy="382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74"/>
          <p:cNvSpPr>
            <a:spLocks noGrp="1"/>
          </p:cNvSpPr>
          <p:nvPr>
            <p:ph type="pic" idx="4"/>
          </p:nvPr>
        </p:nvSpPr>
        <p:spPr>
          <a:xfrm>
            <a:off x="14410423" y="8483227"/>
            <a:ext cx="4287846" cy="382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74"/>
          <p:cNvSpPr>
            <a:spLocks noGrp="1"/>
          </p:cNvSpPr>
          <p:nvPr>
            <p:ph type="pic" idx="5"/>
          </p:nvPr>
        </p:nvSpPr>
        <p:spPr>
          <a:xfrm>
            <a:off x="18735888" y="8483227"/>
            <a:ext cx="4287846" cy="382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">
  <p:cSld name="Contact U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5"/>
          <p:cNvSpPr>
            <a:spLocks noGrp="1"/>
          </p:cNvSpPr>
          <p:nvPr>
            <p:ph type="pic" idx="2"/>
          </p:nvPr>
        </p:nvSpPr>
        <p:spPr>
          <a:xfrm>
            <a:off x="0" y="3189288"/>
            <a:ext cx="24377649" cy="6114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A5A5A5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A5A5A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5">
  <p:cSld name="Portfolio 5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8"/>
          <p:cNvSpPr>
            <a:spLocks noGrp="1"/>
          </p:cNvSpPr>
          <p:nvPr>
            <p:ph type="pic" idx="2"/>
          </p:nvPr>
        </p:nvSpPr>
        <p:spPr>
          <a:xfrm>
            <a:off x="7569340" y="2738985"/>
            <a:ext cx="9380085" cy="940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58"/>
          <p:cNvSpPr>
            <a:spLocks noGrp="1"/>
          </p:cNvSpPr>
          <p:nvPr>
            <p:ph type="pic" idx="3"/>
          </p:nvPr>
        </p:nvSpPr>
        <p:spPr>
          <a:xfrm>
            <a:off x="17090495" y="2759512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58"/>
          <p:cNvSpPr>
            <a:spLocks noGrp="1"/>
          </p:cNvSpPr>
          <p:nvPr>
            <p:ph type="pic" idx="4"/>
          </p:nvPr>
        </p:nvSpPr>
        <p:spPr>
          <a:xfrm>
            <a:off x="17090495" y="7510680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58"/>
          <p:cNvSpPr>
            <a:spLocks noGrp="1"/>
          </p:cNvSpPr>
          <p:nvPr>
            <p:ph type="pic" idx="5"/>
          </p:nvPr>
        </p:nvSpPr>
        <p:spPr>
          <a:xfrm>
            <a:off x="2796837" y="2759512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58"/>
          <p:cNvSpPr>
            <a:spLocks noGrp="1"/>
          </p:cNvSpPr>
          <p:nvPr>
            <p:ph type="pic" idx="6"/>
          </p:nvPr>
        </p:nvSpPr>
        <p:spPr>
          <a:xfrm>
            <a:off x="2796837" y="7510680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2">
  <p:cSld name="Portfolio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6"/>
          <p:cNvSpPr>
            <a:spLocks noGrp="1"/>
          </p:cNvSpPr>
          <p:nvPr>
            <p:ph type="pic" idx="2"/>
          </p:nvPr>
        </p:nvSpPr>
        <p:spPr>
          <a:xfrm>
            <a:off x="2794656" y="2738987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76"/>
          <p:cNvSpPr>
            <a:spLocks noGrp="1"/>
          </p:cNvSpPr>
          <p:nvPr>
            <p:ph type="pic" idx="3"/>
          </p:nvPr>
        </p:nvSpPr>
        <p:spPr>
          <a:xfrm>
            <a:off x="12174741" y="2738987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6"/>
          <p:cNvSpPr>
            <a:spLocks noGrp="1"/>
          </p:cNvSpPr>
          <p:nvPr>
            <p:ph type="pic" idx="4"/>
          </p:nvPr>
        </p:nvSpPr>
        <p:spPr>
          <a:xfrm>
            <a:off x="2794656" y="7567123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6"/>
          <p:cNvSpPr>
            <a:spLocks noGrp="1"/>
          </p:cNvSpPr>
          <p:nvPr>
            <p:ph type="pic" idx="5"/>
          </p:nvPr>
        </p:nvSpPr>
        <p:spPr>
          <a:xfrm>
            <a:off x="12174741" y="7567123"/>
            <a:ext cx="4633614" cy="463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D8D8D8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9"/>
          <p:cNvSpPr>
            <a:spLocks noGrp="1"/>
          </p:cNvSpPr>
          <p:nvPr>
            <p:ph type="pic" idx="2"/>
          </p:nvPr>
        </p:nvSpPr>
        <p:spPr>
          <a:xfrm>
            <a:off x="5" y="0"/>
            <a:ext cx="11905267" cy="137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960"/>
              </a:spcBef>
              <a:spcAft>
                <a:spcPts val="0"/>
              </a:spcAft>
              <a:buClr>
                <a:srgbClr val="BFBFB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out Us">
  <p:cSld name="About U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0"/>
          <p:cNvSpPr>
            <a:spLocks noGrp="1"/>
          </p:cNvSpPr>
          <p:nvPr>
            <p:ph type="pic" idx="2"/>
          </p:nvPr>
        </p:nvSpPr>
        <p:spPr>
          <a:xfrm>
            <a:off x="23" y="3068117"/>
            <a:ext cx="12197289" cy="567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rgbClr val="BFBFBF"/>
              </a:buClr>
              <a:buSzPts val="4300"/>
              <a:buFont typeface="Arial"/>
              <a:buNone/>
              <a:defRPr sz="43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">
  <p:cSld name="Our Team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1"/>
          <p:cNvSpPr>
            <a:spLocks noGrp="1"/>
          </p:cNvSpPr>
          <p:nvPr>
            <p:ph type="pic" idx="2"/>
          </p:nvPr>
        </p:nvSpPr>
        <p:spPr>
          <a:xfrm>
            <a:off x="3025958" y="3671275"/>
            <a:ext cx="4387977" cy="438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740"/>
              </a:spcBef>
              <a:spcAft>
                <a:spcPts val="0"/>
              </a:spcAft>
              <a:buClr>
                <a:srgbClr val="D8D8D8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1"/>
          <p:cNvSpPr>
            <a:spLocks noGrp="1"/>
          </p:cNvSpPr>
          <p:nvPr>
            <p:ph type="pic" idx="3"/>
          </p:nvPr>
        </p:nvSpPr>
        <p:spPr>
          <a:xfrm>
            <a:off x="7714598" y="3671275"/>
            <a:ext cx="4387977" cy="438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740"/>
              </a:spcBef>
              <a:spcAft>
                <a:spcPts val="0"/>
              </a:spcAft>
              <a:buClr>
                <a:srgbClr val="D8D8D8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1"/>
          <p:cNvSpPr>
            <a:spLocks noGrp="1"/>
          </p:cNvSpPr>
          <p:nvPr>
            <p:ph type="pic" idx="4"/>
          </p:nvPr>
        </p:nvSpPr>
        <p:spPr>
          <a:xfrm>
            <a:off x="12347896" y="3671275"/>
            <a:ext cx="4387977" cy="438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740"/>
              </a:spcBef>
              <a:spcAft>
                <a:spcPts val="0"/>
              </a:spcAft>
              <a:buClr>
                <a:srgbClr val="D8D8D8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61"/>
          <p:cNvSpPr>
            <a:spLocks noGrp="1"/>
          </p:cNvSpPr>
          <p:nvPr>
            <p:ph type="pic" idx="5"/>
          </p:nvPr>
        </p:nvSpPr>
        <p:spPr>
          <a:xfrm>
            <a:off x="16990009" y="3671275"/>
            <a:ext cx="4387977" cy="438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740"/>
              </a:spcBef>
              <a:spcAft>
                <a:spcPts val="0"/>
              </a:spcAft>
              <a:buClr>
                <a:srgbClr val="D8D8D8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o">
  <p:cSld name="Meet to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2"/>
          <p:cNvSpPr>
            <a:spLocks noGrp="1"/>
          </p:cNvSpPr>
          <p:nvPr>
            <p:ph type="pic" idx="2"/>
          </p:nvPr>
        </p:nvSpPr>
        <p:spPr>
          <a:xfrm>
            <a:off x="1745131" y="3671273"/>
            <a:ext cx="6098606" cy="6100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740"/>
              </a:spcBef>
              <a:spcAft>
                <a:spcPts val="0"/>
              </a:spcAft>
              <a:buClr>
                <a:srgbClr val="D8D8D8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D8D8D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with Bars">
  <p:cSld name="White with Bar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Service Sample">
  <p:cSld name="One Service Sampl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4"/>
          <p:cNvSpPr>
            <a:spLocks noGrp="1"/>
          </p:cNvSpPr>
          <p:nvPr>
            <p:ph type="pic" idx="2"/>
          </p:nvPr>
        </p:nvSpPr>
        <p:spPr>
          <a:xfrm>
            <a:off x="9556377" y="8908683"/>
            <a:ext cx="3385785" cy="3386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4"/>
          <p:cNvSpPr>
            <a:spLocks noGrp="1"/>
          </p:cNvSpPr>
          <p:nvPr>
            <p:ph type="pic" idx="3"/>
          </p:nvPr>
        </p:nvSpPr>
        <p:spPr>
          <a:xfrm>
            <a:off x="13242180" y="8908683"/>
            <a:ext cx="3385785" cy="3386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4"/>
          <p:cNvSpPr>
            <a:spLocks noGrp="1"/>
          </p:cNvSpPr>
          <p:nvPr>
            <p:ph type="pic" idx="4"/>
          </p:nvPr>
        </p:nvSpPr>
        <p:spPr>
          <a:xfrm>
            <a:off x="16911672" y="8908683"/>
            <a:ext cx="5359271" cy="3386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without bars">
  <p:cSld name="White without bar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1218883" y="549277"/>
            <a:ext cx="21939885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700"/>
              <a:buFont typeface="Roboto Light"/>
              <a:buNone/>
              <a:defRPr sz="117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1218883" y="3200403"/>
            <a:ext cx="21939885" cy="9051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rmAutofit/>
          </a:bodyPr>
          <a:lstStyle>
            <a:lvl1pPr marL="457200" marR="0" lvl="0" indent="-768350" algn="l" rtl="0"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"/>
              <a:buChar char="•"/>
              <a:defRPr sz="8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70485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635000" algn="l" rtl="0">
              <a:spcBef>
                <a:spcPts val="128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–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»"/>
              <a:defRPr sz="53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65150" algn="l" rtl="0">
              <a:spcBef>
                <a:spcPts val="106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rial"/>
              <a:buChar char="•"/>
              <a:defRPr sz="5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1218883" y="12712704"/>
            <a:ext cx="5688118" cy="730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8329031" y="12712704"/>
            <a:ext cx="7719589" cy="730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17470648" y="12712704"/>
            <a:ext cx="5688118" cy="730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9197A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  <p:sp>
        <p:nvSpPr>
          <p:cNvPr id="15" name="Google Shape;15;p56"/>
          <p:cNvSpPr/>
          <p:nvPr/>
        </p:nvSpPr>
        <p:spPr>
          <a:xfrm>
            <a:off x="23011909" y="726168"/>
            <a:ext cx="844153" cy="8443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6" name="Google Shape;16;p56"/>
          <p:cNvSpPr txBox="1"/>
          <p:nvPr/>
        </p:nvSpPr>
        <p:spPr>
          <a:xfrm>
            <a:off x="23050920" y="819678"/>
            <a:ext cx="803546" cy="615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800" b="1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‹Nr.›</a:t>
            </a:fld>
            <a:endParaRPr sz="28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DigiBP/DigiBP_Ricotta/wiki/4.-As-is-process#description-of-the-as-is-proces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DigiBP/DigiBP_Ricotta/wiki/5.-To-be-process#description-of-the-to-be-proces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giBP/DigiBP_Ricotta/wiki/6.-Retrospective-and-Conclusion#from-ai-to-dm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giBP/DigiBP_Ricotta/blob/master/src/main/resources/documents/demo/digiBP-movie.mp4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rgbClr val="323F50">
              <a:alpha val="62745"/>
            </a:srgbClr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1722370" y="5088900"/>
            <a:ext cx="20503500" cy="27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Solutionary GmbH</a:t>
            </a:r>
            <a:endParaRPr/>
          </a:p>
        </p:txBody>
      </p:sp>
      <p:sp>
        <p:nvSpPr>
          <p:cNvPr id="89" name="Google Shape;89;p1"/>
          <p:cNvSpPr txBox="1"/>
          <p:nvPr/>
        </p:nvSpPr>
        <p:spPr>
          <a:xfrm>
            <a:off x="1786877" y="7624025"/>
            <a:ext cx="159228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Digitalization of Business Processes</a:t>
            </a:r>
            <a:endParaRPr/>
          </a:p>
        </p:txBody>
      </p:sp>
      <p:grpSp>
        <p:nvGrpSpPr>
          <p:cNvPr id="90" name="Google Shape;90;p1"/>
          <p:cNvGrpSpPr/>
          <p:nvPr/>
        </p:nvGrpSpPr>
        <p:grpSpPr>
          <a:xfrm>
            <a:off x="1745227" y="8880987"/>
            <a:ext cx="6094413" cy="189653"/>
            <a:chOff x="1789787" y="8791867"/>
            <a:chExt cx="6094413" cy="189653"/>
          </a:xfrm>
        </p:grpSpPr>
        <p:sp>
          <p:nvSpPr>
            <p:cNvPr id="91" name="Google Shape;91;p1"/>
            <p:cNvSpPr/>
            <p:nvPr/>
          </p:nvSpPr>
          <p:spPr>
            <a:xfrm>
              <a:off x="1789787" y="8791867"/>
              <a:ext cx="1218883" cy="18965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3008670" y="8791867"/>
              <a:ext cx="1218883" cy="18965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227552" y="8791867"/>
              <a:ext cx="1218883" cy="18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5446435" y="8791867"/>
              <a:ext cx="1218883" cy="18965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6665317" y="8791867"/>
              <a:ext cx="1218883" cy="18965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6" name="Google Shape;96;p1"/>
          <p:cNvSpPr txBox="1"/>
          <p:nvPr/>
        </p:nvSpPr>
        <p:spPr>
          <a:xfrm>
            <a:off x="1722377" y="11853575"/>
            <a:ext cx="159228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Jan Lindegger, Joel Engel, Florian Jutzi</a:t>
            </a:r>
            <a:endParaRPr sz="26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Team Ricotta</a:t>
            </a:r>
            <a:endParaRPr sz="26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97" name="Google Shape;97;p1"/>
          <p:cNvGrpSpPr/>
          <p:nvPr/>
        </p:nvGrpSpPr>
        <p:grpSpPr>
          <a:xfrm>
            <a:off x="18522291" y="9070648"/>
            <a:ext cx="4109100" cy="4110300"/>
            <a:chOff x="18705466" y="3674373"/>
            <a:chExt cx="4109100" cy="4110300"/>
          </a:xfrm>
        </p:grpSpPr>
        <p:sp>
          <p:nvSpPr>
            <p:cNvPr id="98" name="Google Shape;98;p1"/>
            <p:cNvSpPr/>
            <p:nvPr/>
          </p:nvSpPr>
          <p:spPr>
            <a:xfrm>
              <a:off x="18705466" y="3674373"/>
              <a:ext cx="4109100" cy="4110300"/>
            </a:xfrm>
            <a:prstGeom prst="ellipse">
              <a:avLst/>
            </a:prstGeom>
            <a:solidFill>
              <a:schemeClr val="accent4">
                <a:alpha val="89800"/>
              </a:schemeClr>
            </a:solidFill>
            <a:ln>
              <a:noFill/>
            </a:ln>
          </p:spPr>
          <p:txBody>
            <a:bodyPr spcFirstLastPara="1" wrap="square" lIns="243775" tIns="121875" rIns="243775" bIns="121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19839320" y="4957458"/>
              <a:ext cx="1623114" cy="1243562"/>
            </a:xfrm>
            <a:custGeom>
              <a:avLst/>
              <a:gdLst/>
              <a:ahLst/>
              <a:cxnLst/>
              <a:rect l="l" t="t" r="r" b="b"/>
              <a:pathLst>
                <a:path w="497" h="382" extrusionOk="0">
                  <a:moveTo>
                    <a:pt x="80" y="248"/>
                  </a:moveTo>
                  <a:lnTo>
                    <a:pt x="80" y="248"/>
                  </a:lnTo>
                  <a:cubicBezTo>
                    <a:pt x="97" y="293"/>
                    <a:pt x="106" y="311"/>
                    <a:pt x="159" y="328"/>
                  </a:cubicBezTo>
                  <a:cubicBezTo>
                    <a:pt x="203" y="355"/>
                    <a:pt x="230" y="381"/>
                    <a:pt x="248" y="381"/>
                  </a:cubicBezTo>
                  <a:cubicBezTo>
                    <a:pt x="266" y="381"/>
                    <a:pt x="293" y="355"/>
                    <a:pt x="337" y="337"/>
                  </a:cubicBezTo>
                  <a:cubicBezTo>
                    <a:pt x="390" y="311"/>
                    <a:pt x="372" y="311"/>
                    <a:pt x="390" y="258"/>
                  </a:cubicBezTo>
                  <a:cubicBezTo>
                    <a:pt x="248" y="328"/>
                    <a:pt x="248" y="328"/>
                    <a:pt x="248" y="328"/>
                  </a:cubicBezTo>
                  <a:lnTo>
                    <a:pt x="80" y="248"/>
                  </a:lnTo>
                  <a:close/>
                  <a:moveTo>
                    <a:pt x="487" y="124"/>
                  </a:moveTo>
                  <a:lnTo>
                    <a:pt x="487" y="124"/>
                  </a:lnTo>
                  <a:cubicBezTo>
                    <a:pt x="274" y="9"/>
                    <a:pt x="274" y="9"/>
                    <a:pt x="274" y="9"/>
                  </a:cubicBezTo>
                  <a:cubicBezTo>
                    <a:pt x="266" y="0"/>
                    <a:pt x="239" y="0"/>
                    <a:pt x="221" y="9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0" y="133"/>
                    <a:pt x="0" y="142"/>
                    <a:pt x="9" y="160"/>
                  </a:cubicBezTo>
                  <a:cubicBezTo>
                    <a:pt x="221" y="275"/>
                    <a:pt x="221" y="275"/>
                    <a:pt x="221" y="275"/>
                  </a:cubicBezTo>
                  <a:cubicBezTo>
                    <a:pt x="239" y="284"/>
                    <a:pt x="266" y="284"/>
                    <a:pt x="274" y="275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266" y="160"/>
                    <a:pt x="266" y="160"/>
                    <a:pt x="266" y="160"/>
                  </a:cubicBezTo>
                  <a:cubicBezTo>
                    <a:pt x="257" y="160"/>
                    <a:pt x="257" y="168"/>
                    <a:pt x="248" y="168"/>
                  </a:cubicBezTo>
                  <a:cubicBezTo>
                    <a:pt x="221" y="168"/>
                    <a:pt x="203" y="151"/>
                    <a:pt x="203" y="133"/>
                  </a:cubicBezTo>
                  <a:cubicBezTo>
                    <a:pt x="203" y="124"/>
                    <a:pt x="221" y="107"/>
                    <a:pt x="248" y="107"/>
                  </a:cubicBezTo>
                  <a:cubicBezTo>
                    <a:pt x="266" y="107"/>
                    <a:pt x="284" y="115"/>
                    <a:pt x="293" y="124"/>
                  </a:cubicBezTo>
                  <a:cubicBezTo>
                    <a:pt x="443" y="177"/>
                    <a:pt x="443" y="177"/>
                    <a:pt x="443" y="177"/>
                  </a:cubicBezTo>
                  <a:cubicBezTo>
                    <a:pt x="487" y="160"/>
                    <a:pt x="487" y="160"/>
                    <a:pt x="487" y="160"/>
                  </a:cubicBezTo>
                  <a:cubicBezTo>
                    <a:pt x="496" y="142"/>
                    <a:pt x="496" y="133"/>
                    <a:pt x="487" y="124"/>
                  </a:cubicBezTo>
                  <a:close/>
                  <a:moveTo>
                    <a:pt x="425" y="346"/>
                  </a:moveTo>
                  <a:lnTo>
                    <a:pt x="425" y="346"/>
                  </a:lnTo>
                  <a:cubicBezTo>
                    <a:pt x="416" y="355"/>
                    <a:pt x="452" y="364"/>
                    <a:pt x="461" y="337"/>
                  </a:cubicBezTo>
                  <a:cubicBezTo>
                    <a:pt x="469" y="213"/>
                    <a:pt x="443" y="177"/>
                    <a:pt x="443" y="177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408" y="195"/>
                    <a:pt x="443" y="222"/>
                    <a:pt x="425" y="3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rgbClr val="323F50">
              <a:alpha val="62745"/>
            </a:srgbClr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2" name="Google Shape;282;p28"/>
          <p:cNvSpPr txBox="1"/>
          <p:nvPr/>
        </p:nvSpPr>
        <p:spPr>
          <a:xfrm>
            <a:off x="6866141" y="5076730"/>
            <a:ext cx="15901789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Thank you and take a COFFEE BREAK</a:t>
            </a:r>
            <a:endParaRPr sz="100"/>
          </a:p>
        </p:txBody>
      </p:sp>
      <p:grpSp>
        <p:nvGrpSpPr>
          <p:cNvPr id="283" name="Google Shape;283;p28"/>
          <p:cNvGrpSpPr/>
          <p:nvPr/>
        </p:nvGrpSpPr>
        <p:grpSpPr>
          <a:xfrm>
            <a:off x="6888985" y="8957930"/>
            <a:ext cx="6094413" cy="189653"/>
            <a:chOff x="1789787" y="8791867"/>
            <a:chExt cx="6094413" cy="189653"/>
          </a:xfrm>
        </p:grpSpPr>
        <p:sp>
          <p:nvSpPr>
            <p:cNvPr id="284" name="Google Shape;284;p28"/>
            <p:cNvSpPr/>
            <p:nvPr/>
          </p:nvSpPr>
          <p:spPr>
            <a:xfrm>
              <a:off x="1789787" y="8791867"/>
              <a:ext cx="1218883" cy="18965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3008670" y="8791867"/>
              <a:ext cx="1218883" cy="18965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4227552" y="8791867"/>
              <a:ext cx="1218883" cy="18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5446435" y="8791867"/>
              <a:ext cx="1218883" cy="18965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665317" y="8791867"/>
              <a:ext cx="1218883" cy="18965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89" name="Google Shape;289;p28"/>
          <p:cNvSpPr txBox="1"/>
          <p:nvPr/>
        </p:nvSpPr>
        <p:spPr>
          <a:xfrm>
            <a:off x="6727696" y="4416414"/>
            <a:ext cx="5443800" cy="9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121875" rIns="243775" bIns="1218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Team Ricotta says</a:t>
            </a:r>
            <a:endParaRPr/>
          </a:p>
        </p:txBody>
      </p:sp>
      <p:grpSp>
        <p:nvGrpSpPr>
          <p:cNvPr id="290" name="Google Shape;290;p28"/>
          <p:cNvGrpSpPr/>
          <p:nvPr/>
        </p:nvGrpSpPr>
        <p:grpSpPr>
          <a:xfrm>
            <a:off x="2078771" y="3832200"/>
            <a:ext cx="3934273" cy="5292966"/>
            <a:chOff x="2374900" y="37324"/>
            <a:chExt cx="3589338" cy="4827587"/>
          </a:xfrm>
        </p:grpSpPr>
        <p:sp>
          <p:nvSpPr>
            <p:cNvPr id="291" name="Google Shape;291;p28"/>
            <p:cNvSpPr/>
            <p:nvPr/>
          </p:nvSpPr>
          <p:spPr>
            <a:xfrm>
              <a:off x="4343400" y="37324"/>
              <a:ext cx="608013" cy="1552575"/>
            </a:xfrm>
            <a:custGeom>
              <a:avLst/>
              <a:gdLst/>
              <a:ahLst/>
              <a:cxnLst/>
              <a:rect l="l" t="t" r="r" b="b"/>
              <a:pathLst>
                <a:path w="1688" h="4314" extrusionOk="0">
                  <a:moveTo>
                    <a:pt x="656" y="4188"/>
                  </a:moveTo>
                  <a:lnTo>
                    <a:pt x="656" y="4188"/>
                  </a:lnTo>
                  <a:cubicBezTo>
                    <a:pt x="656" y="4188"/>
                    <a:pt x="1062" y="3875"/>
                    <a:pt x="1250" y="3625"/>
                  </a:cubicBezTo>
                  <a:cubicBezTo>
                    <a:pt x="1437" y="3375"/>
                    <a:pt x="1687" y="2938"/>
                    <a:pt x="1562" y="2500"/>
                  </a:cubicBezTo>
                  <a:cubicBezTo>
                    <a:pt x="1437" y="2063"/>
                    <a:pt x="1125" y="1813"/>
                    <a:pt x="906" y="1532"/>
                  </a:cubicBezTo>
                  <a:cubicBezTo>
                    <a:pt x="656" y="1250"/>
                    <a:pt x="531" y="1094"/>
                    <a:pt x="500" y="719"/>
                  </a:cubicBezTo>
                  <a:cubicBezTo>
                    <a:pt x="469" y="375"/>
                    <a:pt x="625" y="0"/>
                    <a:pt x="625" y="0"/>
                  </a:cubicBezTo>
                  <a:cubicBezTo>
                    <a:pt x="625" y="0"/>
                    <a:pt x="219" y="469"/>
                    <a:pt x="94" y="907"/>
                  </a:cubicBezTo>
                  <a:cubicBezTo>
                    <a:pt x="0" y="1344"/>
                    <a:pt x="94" y="1750"/>
                    <a:pt x="281" y="1969"/>
                  </a:cubicBezTo>
                  <a:cubicBezTo>
                    <a:pt x="469" y="2188"/>
                    <a:pt x="875" y="2594"/>
                    <a:pt x="750" y="3250"/>
                  </a:cubicBezTo>
                  <a:cubicBezTo>
                    <a:pt x="625" y="3938"/>
                    <a:pt x="500" y="4313"/>
                    <a:pt x="500" y="4313"/>
                  </a:cubicBezTo>
                  <a:lnTo>
                    <a:pt x="656" y="418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3838575" y="543736"/>
              <a:ext cx="382588" cy="1081088"/>
            </a:xfrm>
            <a:custGeom>
              <a:avLst/>
              <a:gdLst/>
              <a:ahLst/>
              <a:cxnLst/>
              <a:rect l="l" t="t" r="r" b="b"/>
              <a:pathLst>
                <a:path w="1063" h="3001" extrusionOk="0">
                  <a:moveTo>
                    <a:pt x="250" y="0"/>
                  </a:moveTo>
                  <a:lnTo>
                    <a:pt x="250" y="0"/>
                  </a:lnTo>
                  <a:cubicBezTo>
                    <a:pt x="250" y="0"/>
                    <a:pt x="250" y="343"/>
                    <a:pt x="343" y="531"/>
                  </a:cubicBezTo>
                  <a:cubicBezTo>
                    <a:pt x="468" y="843"/>
                    <a:pt x="906" y="1187"/>
                    <a:pt x="968" y="1593"/>
                  </a:cubicBezTo>
                  <a:cubicBezTo>
                    <a:pt x="1062" y="2250"/>
                    <a:pt x="718" y="2468"/>
                    <a:pt x="625" y="2812"/>
                  </a:cubicBezTo>
                  <a:cubicBezTo>
                    <a:pt x="562" y="3000"/>
                    <a:pt x="562" y="3000"/>
                    <a:pt x="562" y="3000"/>
                  </a:cubicBezTo>
                  <a:cubicBezTo>
                    <a:pt x="562" y="3000"/>
                    <a:pt x="437" y="2750"/>
                    <a:pt x="500" y="2531"/>
                  </a:cubicBezTo>
                  <a:cubicBezTo>
                    <a:pt x="562" y="2281"/>
                    <a:pt x="656" y="1843"/>
                    <a:pt x="406" y="1500"/>
                  </a:cubicBezTo>
                  <a:cubicBezTo>
                    <a:pt x="156" y="1156"/>
                    <a:pt x="31" y="875"/>
                    <a:pt x="0" y="593"/>
                  </a:cubicBezTo>
                  <a:cubicBezTo>
                    <a:pt x="0" y="281"/>
                    <a:pt x="250" y="0"/>
                    <a:pt x="250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086350" y="600886"/>
              <a:ext cx="382588" cy="1081088"/>
            </a:xfrm>
            <a:custGeom>
              <a:avLst/>
              <a:gdLst/>
              <a:ahLst/>
              <a:cxnLst/>
              <a:rect l="l" t="t" r="r" b="b"/>
              <a:pathLst>
                <a:path w="1064" h="3001" extrusionOk="0">
                  <a:moveTo>
                    <a:pt x="250" y="0"/>
                  </a:moveTo>
                  <a:lnTo>
                    <a:pt x="250" y="0"/>
                  </a:lnTo>
                  <a:cubicBezTo>
                    <a:pt x="250" y="0"/>
                    <a:pt x="250" y="344"/>
                    <a:pt x="344" y="531"/>
                  </a:cubicBezTo>
                  <a:cubicBezTo>
                    <a:pt x="469" y="844"/>
                    <a:pt x="907" y="1187"/>
                    <a:pt x="969" y="1594"/>
                  </a:cubicBezTo>
                  <a:cubicBezTo>
                    <a:pt x="1063" y="2250"/>
                    <a:pt x="719" y="2469"/>
                    <a:pt x="625" y="2812"/>
                  </a:cubicBezTo>
                  <a:cubicBezTo>
                    <a:pt x="563" y="3000"/>
                    <a:pt x="563" y="3000"/>
                    <a:pt x="563" y="3000"/>
                  </a:cubicBezTo>
                  <a:cubicBezTo>
                    <a:pt x="563" y="3000"/>
                    <a:pt x="438" y="2750"/>
                    <a:pt x="500" y="2531"/>
                  </a:cubicBezTo>
                  <a:cubicBezTo>
                    <a:pt x="563" y="2281"/>
                    <a:pt x="657" y="1844"/>
                    <a:pt x="407" y="1500"/>
                  </a:cubicBezTo>
                  <a:cubicBezTo>
                    <a:pt x="157" y="1156"/>
                    <a:pt x="0" y="875"/>
                    <a:pt x="0" y="594"/>
                  </a:cubicBezTo>
                  <a:cubicBezTo>
                    <a:pt x="0" y="281"/>
                    <a:pt x="250" y="0"/>
                    <a:pt x="250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2374900" y="1793099"/>
              <a:ext cx="3589338" cy="3071812"/>
            </a:xfrm>
            <a:custGeom>
              <a:avLst/>
              <a:gdLst/>
              <a:ahLst/>
              <a:cxnLst/>
              <a:rect l="l" t="t" r="r" b="b"/>
              <a:pathLst>
                <a:path w="9969" h="8532" extrusionOk="0">
                  <a:moveTo>
                    <a:pt x="9874" y="969"/>
                  </a:moveTo>
                  <a:lnTo>
                    <a:pt x="9874" y="969"/>
                  </a:lnTo>
                  <a:cubicBezTo>
                    <a:pt x="9874" y="969"/>
                    <a:pt x="8624" y="0"/>
                    <a:pt x="6280" y="125"/>
                  </a:cubicBezTo>
                  <a:cubicBezTo>
                    <a:pt x="3969" y="0"/>
                    <a:pt x="2719" y="969"/>
                    <a:pt x="2719" y="969"/>
                  </a:cubicBezTo>
                  <a:cubicBezTo>
                    <a:pt x="2688" y="1250"/>
                    <a:pt x="2656" y="1500"/>
                    <a:pt x="2656" y="1750"/>
                  </a:cubicBezTo>
                  <a:cubicBezTo>
                    <a:pt x="2375" y="1532"/>
                    <a:pt x="1625" y="1063"/>
                    <a:pt x="938" y="1843"/>
                  </a:cubicBezTo>
                  <a:cubicBezTo>
                    <a:pt x="0" y="2812"/>
                    <a:pt x="2094" y="5499"/>
                    <a:pt x="2875" y="5187"/>
                  </a:cubicBezTo>
                  <a:cubicBezTo>
                    <a:pt x="3094" y="6281"/>
                    <a:pt x="3469" y="6906"/>
                    <a:pt x="3750" y="7218"/>
                  </a:cubicBezTo>
                  <a:cubicBezTo>
                    <a:pt x="3750" y="7218"/>
                    <a:pt x="4031" y="7937"/>
                    <a:pt x="3969" y="8062"/>
                  </a:cubicBezTo>
                  <a:cubicBezTo>
                    <a:pt x="3969" y="8062"/>
                    <a:pt x="4188" y="8406"/>
                    <a:pt x="5687" y="8499"/>
                  </a:cubicBezTo>
                  <a:cubicBezTo>
                    <a:pt x="5780" y="8531"/>
                    <a:pt x="5905" y="8531"/>
                    <a:pt x="6030" y="8531"/>
                  </a:cubicBezTo>
                  <a:cubicBezTo>
                    <a:pt x="6124" y="8531"/>
                    <a:pt x="6218" y="8531"/>
                    <a:pt x="6280" y="8531"/>
                  </a:cubicBezTo>
                  <a:cubicBezTo>
                    <a:pt x="6374" y="8531"/>
                    <a:pt x="6437" y="8531"/>
                    <a:pt x="6530" y="8531"/>
                  </a:cubicBezTo>
                  <a:cubicBezTo>
                    <a:pt x="6687" y="8531"/>
                    <a:pt x="6812" y="8531"/>
                    <a:pt x="6905" y="8499"/>
                  </a:cubicBezTo>
                  <a:cubicBezTo>
                    <a:pt x="8374" y="8406"/>
                    <a:pt x="8593" y="8062"/>
                    <a:pt x="8593" y="8062"/>
                  </a:cubicBezTo>
                  <a:cubicBezTo>
                    <a:pt x="8562" y="7937"/>
                    <a:pt x="8843" y="7218"/>
                    <a:pt x="8843" y="7218"/>
                  </a:cubicBezTo>
                  <a:cubicBezTo>
                    <a:pt x="9218" y="6781"/>
                    <a:pt x="9780" y="5781"/>
                    <a:pt x="9937" y="3749"/>
                  </a:cubicBezTo>
                  <a:cubicBezTo>
                    <a:pt x="9937" y="3406"/>
                    <a:pt x="9968" y="3093"/>
                    <a:pt x="9968" y="2781"/>
                  </a:cubicBezTo>
                  <a:cubicBezTo>
                    <a:pt x="9968" y="2249"/>
                    <a:pt x="9937" y="1657"/>
                    <a:pt x="9874" y="969"/>
                  </a:cubicBezTo>
                  <a:close/>
                  <a:moveTo>
                    <a:pt x="2563" y="4468"/>
                  </a:moveTo>
                  <a:lnTo>
                    <a:pt x="2563" y="4468"/>
                  </a:lnTo>
                  <a:cubicBezTo>
                    <a:pt x="2563" y="4468"/>
                    <a:pt x="1437" y="3656"/>
                    <a:pt x="1375" y="2718"/>
                  </a:cubicBezTo>
                  <a:cubicBezTo>
                    <a:pt x="1281" y="1813"/>
                    <a:pt x="2188" y="1937"/>
                    <a:pt x="2625" y="2406"/>
                  </a:cubicBezTo>
                  <a:cubicBezTo>
                    <a:pt x="2625" y="2531"/>
                    <a:pt x="2625" y="2656"/>
                    <a:pt x="2625" y="2781"/>
                  </a:cubicBezTo>
                  <a:cubicBezTo>
                    <a:pt x="2625" y="3093"/>
                    <a:pt x="2625" y="3406"/>
                    <a:pt x="2656" y="3749"/>
                  </a:cubicBezTo>
                  <a:cubicBezTo>
                    <a:pt x="2688" y="3968"/>
                    <a:pt x="2688" y="4187"/>
                    <a:pt x="2719" y="4374"/>
                  </a:cubicBezTo>
                  <a:cubicBezTo>
                    <a:pt x="2688" y="4374"/>
                    <a:pt x="2625" y="4406"/>
                    <a:pt x="2563" y="4468"/>
                  </a:cubicBezTo>
                  <a:close/>
                  <a:moveTo>
                    <a:pt x="4156" y="5749"/>
                  </a:moveTo>
                  <a:lnTo>
                    <a:pt x="4156" y="5749"/>
                  </a:lnTo>
                  <a:cubicBezTo>
                    <a:pt x="3875" y="5031"/>
                    <a:pt x="4094" y="4062"/>
                    <a:pt x="4719" y="3249"/>
                  </a:cubicBezTo>
                  <a:cubicBezTo>
                    <a:pt x="5437" y="2343"/>
                    <a:pt x="6468" y="1906"/>
                    <a:pt x="7249" y="2124"/>
                  </a:cubicBezTo>
                  <a:cubicBezTo>
                    <a:pt x="7249" y="2156"/>
                    <a:pt x="7530" y="2280"/>
                    <a:pt x="7249" y="2562"/>
                  </a:cubicBezTo>
                  <a:cubicBezTo>
                    <a:pt x="7124" y="2718"/>
                    <a:pt x="6999" y="2999"/>
                    <a:pt x="6937" y="3156"/>
                  </a:cubicBezTo>
                  <a:cubicBezTo>
                    <a:pt x="6843" y="3343"/>
                    <a:pt x="6687" y="3531"/>
                    <a:pt x="6405" y="3843"/>
                  </a:cubicBezTo>
                  <a:cubicBezTo>
                    <a:pt x="6124" y="4124"/>
                    <a:pt x="5874" y="4593"/>
                    <a:pt x="5687" y="4593"/>
                  </a:cubicBezTo>
                  <a:cubicBezTo>
                    <a:pt x="5530" y="4593"/>
                    <a:pt x="5343" y="4499"/>
                    <a:pt x="5343" y="4499"/>
                  </a:cubicBezTo>
                  <a:cubicBezTo>
                    <a:pt x="5343" y="4499"/>
                    <a:pt x="5687" y="4812"/>
                    <a:pt x="5624" y="4906"/>
                  </a:cubicBezTo>
                  <a:cubicBezTo>
                    <a:pt x="5562" y="4968"/>
                    <a:pt x="5562" y="5062"/>
                    <a:pt x="5468" y="5218"/>
                  </a:cubicBezTo>
                  <a:cubicBezTo>
                    <a:pt x="5374" y="5374"/>
                    <a:pt x="4938" y="5781"/>
                    <a:pt x="4750" y="5843"/>
                  </a:cubicBezTo>
                  <a:cubicBezTo>
                    <a:pt x="4531" y="5937"/>
                    <a:pt x="4313" y="6031"/>
                    <a:pt x="4156" y="5749"/>
                  </a:cubicBezTo>
                  <a:close/>
                  <a:moveTo>
                    <a:pt x="7562" y="5468"/>
                  </a:moveTo>
                  <a:lnTo>
                    <a:pt x="7562" y="5468"/>
                  </a:lnTo>
                  <a:cubicBezTo>
                    <a:pt x="6780" y="6468"/>
                    <a:pt x="5593" y="6906"/>
                    <a:pt x="4781" y="6499"/>
                  </a:cubicBezTo>
                  <a:cubicBezTo>
                    <a:pt x="4781" y="6406"/>
                    <a:pt x="4625" y="6281"/>
                    <a:pt x="4938" y="6093"/>
                  </a:cubicBezTo>
                  <a:cubicBezTo>
                    <a:pt x="5094" y="5999"/>
                    <a:pt x="5624" y="5656"/>
                    <a:pt x="5749" y="5312"/>
                  </a:cubicBezTo>
                  <a:cubicBezTo>
                    <a:pt x="5874" y="4968"/>
                    <a:pt x="6312" y="5187"/>
                    <a:pt x="6312" y="5187"/>
                  </a:cubicBezTo>
                  <a:cubicBezTo>
                    <a:pt x="6312" y="5187"/>
                    <a:pt x="6030" y="4937"/>
                    <a:pt x="6218" y="4624"/>
                  </a:cubicBezTo>
                  <a:cubicBezTo>
                    <a:pt x="6405" y="4312"/>
                    <a:pt x="6655" y="4031"/>
                    <a:pt x="6999" y="3749"/>
                  </a:cubicBezTo>
                  <a:cubicBezTo>
                    <a:pt x="7343" y="3468"/>
                    <a:pt x="7312" y="3124"/>
                    <a:pt x="7405" y="2905"/>
                  </a:cubicBezTo>
                  <a:cubicBezTo>
                    <a:pt x="7499" y="2656"/>
                    <a:pt x="7843" y="2468"/>
                    <a:pt x="7968" y="2624"/>
                  </a:cubicBezTo>
                  <a:cubicBezTo>
                    <a:pt x="8468" y="3312"/>
                    <a:pt x="8312" y="4499"/>
                    <a:pt x="7562" y="54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85f8ded4b4_0_154"/>
          <p:cNvSpPr txBox="1"/>
          <p:nvPr/>
        </p:nvSpPr>
        <p:spPr>
          <a:xfrm>
            <a:off x="12489060" y="3205179"/>
            <a:ext cx="2160600" cy="28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endParaRPr/>
          </a:p>
        </p:txBody>
      </p:sp>
      <p:sp>
        <p:nvSpPr>
          <p:cNvPr id="300" name="Google Shape;300;g85f8ded4b4_0_154"/>
          <p:cNvSpPr txBox="1"/>
          <p:nvPr/>
        </p:nvSpPr>
        <p:spPr>
          <a:xfrm>
            <a:off x="20869445" y="6095989"/>
            <a:ext cx="1737300" cy="22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/>
          </a:p>
        </p:txBody>
      </p:sp>
      <p:sp>
        <p:nvSpPr>
          <p:cNvPr id="301" name="Google Shape;301;g85f8ded4b4_0_154"/>
          <p:cNvSpPr/>
          <p:nvPr/>
        </p:nvSpPr>
        <p:spPr>
          <a:xfrm>
            <a:off x="4396924" y="1160525"/>
            <a:ext cx="15583800" cy="11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As-is Process model </a:t>
            </a:r>
            <a:endParaRPr/>
          </a:p>
        </p:txBody>
      </p:sp>
      <p:sp>
        <p:nvSpPr>
          <p:cNvPr id="302" name="Google Shape;302;g85f8ded4b4_0_154"/>
          <p:cNvSpPr/>
          <p:nvPr/>
        </p:nvSpPr>
        <p:spPr>
          <a:xfrm>
            <a:off x="10521247" y="729718"/>
            <a:ext cx="3355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303" name="Google Shape;303;g85f8ded4b4_0_154"/>
          <p:cNvGrpSpPr/>
          <p:nvPr/>
        </p:nvGrpSpPr>
        <p:grpSpPr>
          <a:xfrm>
            <a:off x="11793642" y="2291140"/>
            <a:ext cx="799941" cy="190500"/>
            <a:chOff x="1942594" y="2781300"/>
            <a:chExt cx="799941" cy="190500"/>
          </a:xfrm>
        </p:grpSpPr>
        <p:sp>
          <p:nvSpPr>
            <p:cNvPr id="304" name="Google Shape;304;g85f8ded4b4_0_154"/>
            <p:cNvSpPr/>
            <p:nvPr/>
          </p:nvSpPr>
          <p:spPr>
            <a:xfrm>
              <a:off x="1942594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g85f8ded4b4_0_154"/>
            <p:cNvSpPr/>
            <p:nvPr/>
          </p:nvSpPr>
          <p:spPr>
            <a:xfrm>
              <a:off x="224731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g85f8ded4b4_0_154"/>
            <p:cNvSpPr/>
            <p:nvPr/>
          </p:nvSpPr>
          <p:spPr>
            <a:xfrm>
              <a:off x="255203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07" name="Google Shape;307;g85f8ded4b4_0_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650" y="2712898"/>
            <a:ext cx="18369053" cy="105955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74EBAABE-064C-4252-A82F-0D93651BB603}"/>
              </a:ext>
            </a:extLst>
          </p:cNvPr>
          <p:cNvSpPr/>
          <p:nvPr/>
        </p:nvSpPr>
        <p:spPr>
          <a:xfrm>
            <a:off x="378378" y="12183007"/>
            <a:ext cx="2901462" cy="11254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2000" dirty="0">
                <a:hlinkClick r:id="rId4"/>
              </a:rPr>
              <a:t>Head </a:t>
            </a:r>
            <a:r>
              <a:rPr lang="de-CH" sz="2000" dirty="0" err="1">
                <a:hlinkClick r:id="rId4"/>
              </a:rPr>
              <a:t>to</a:t>
            </a:r>
            <a:r>
              <a:rPr lang="de-CH" sz="2000" dirty="0">
                <a:hlinkClick r:id="rId4"/>
              </a:rPr>
              <a:t> </a:t>
            </a:r>
            <a:r>
              <a:rPr lang="de-CH" sz="2000" dirty="0" err="1">
                <a:hlinkClick r:id="rId4"/>
              </a:rPr>
              <a:t>the</a:t>
            </a:r>
            <a:r>
              <a:rPr lang="de-CH" sz="2000" dirty="0">
                <a:hlinkClick r:id="rId4"/>
              </a:rPr>
              <a:t> </a:t>
            </a:r>
            <a:r>
              <a:rPr lang="de-CH" sz="2000" dirty="0" err="1">
                <a:hlinkClick r:id="rId4"/>
              </a:rPr>
              <a:t>wiki</a:t>
            </a:r>
            <a:r>
              <a:rPr lang="de-CH" sz="2000" dirty="0">
                <a:hlinkClick r:id="rId4"/>
              </a:rPr>
              <a:t> </a:t>
            </a:r>
            <a:r>
              <a:rPr lang="de-CH" sz="2000" dirty="0" err="1">
                <a:hlinkClick r:id="rId4"/>
              </a:rPr>
              <a:t>for</a:t>
            </a:r>
            <a:r>
              <a:rPr lang="de-CH" sz="2000" dirty="0">
                <a:hlinkClick r:id="rId4"/>
              </a:rPr>
              <a:t> </a:t>
            </a:r>
            <a:r>
              <a:rPr lang="de-CH" sz="2000" dirty="0" err="1">
                <a:hlinkClick r:id="rId4"/>
              </a:rPr>
              <a:t>more</a:t>
            </a:r>
            <a:r>
              <a:rPr lang="de-CH" sz="2000" dirty="0">
                <a:hlinkClick r:id="rId4"/>
              </a:rPr>
              <a:t> </a:t>
            </a:r>
            <a:r>
              <a:rPr lang="de-CH" sz="2000" dirty="0" err="1">
                <a:hlinkClick r:id="rId4"/>
              </a:rPr>
              <a:t>information</a:t>
            </a:r>
            <a:endParaRPr lang="en-GB"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85f8ded4b4_0_129"/>
          <p:cNvSpPr txBox="1"/>
          <p:nvPr/>
        </p:nvSpPr>
        <p:spPr>
          <a:xfrm>
            <a:off x="12489060" y="3205179"/>
            <a:ext cx="2160600" cy="28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endParaRPr/>
          </a:p>
        </p:txBody>
      </p:sp>
      <p:sp>
        <p:nvSpPr>
          <p:cNvPr id="313" name="Google Shape;313;g85f8ded4b4_0_129"/>
          <p:cNvSpPr txBox="1"/>
          <p:nvPr/>
        </p:nvSpPr>
        <p:spPr>
          <a:xfrm>
            <a:off x="20869445" y="6095989"/>
            <a:ext cx="1737300" cy="22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/>
          </a:p>
        </p:txBody>
      </p:sp>
      <p:sp>
        <p:nvSpPr>
          <p:cNvPr id="314" name="Google Shape;314;g85f8ded4b4_0_129"/>
          <p:cNvSpPr/>
          <p:nvPr/>
        </p:nvSpPr>
        <p:spPr>
          <a:xfrm>
            <a:off x="4396924" y="1160525"/>
            <a:ext cx="15583800" cy="11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To-be Process model (Fallback Scenario)</a:t>
            </a:r>
            <a:endParaRPr/>
          </a:p>
        </p:txBody>
      </p:sp>
      <p:sp>
        <p:nvSpPr>
          <p:cNvPr id="315" name="Google Shape;315;g85f8ded4b4_0_129"/>
          <p:cNvSpPr/>
          <p:nvPr/>
        </p:nvSpPr>
        <p:spPr>
          <a:xfrm>
            <a:off x="10521247" y="729718"/>
            <a:ext cx="3355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316" name="Google Shape;316;g85f8ded4b4_0_129"/>
          <p:cNvGrpSpPr/>
          <p:nvPr/>
        </p:nvGrpSpPr>
        <p:grpSpPr>
          <a:xfrm>
            <a:off x="11793642" y="2291140"/>
            <a:ext cx="799941" cy="190500"/>
            <a:chOff x="1942594" y="2781300"/>
            <a:chExt cx="799941" cy="190500"/>
          </a:xfrm>
        </p:grpSpPr>
        <p:sp>
          <p:nvSpPr>
            <p:cNvPr id="317" name="Google Shape;317;g85f8ded4b4_0_129"/>
            <p:cNvSpPr/>
            <p:nvPr/>
          </p:nvSpPr>
          <p:spPr>
            <a:xfrm>
              <a:off x="1942594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g85f8ded4b4_0_129"/>
            <p:cNvSpPr/>
            <p:nvPr/>
          </p:nvSpPr>
          <p:spPr>
            <a:xfrm>
              <a:off x="224731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g85f8ded4b4_0_129"/>
            <p:cNvSpPr/>
            <p:nvPr/>
          </p:nvSpPr>
          <p:spPr>
            <a:xfrm>
              <a:off x="255203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20" name="Google Shape;320;g85f8ded4b4_0_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913" y="3339124"/>
            <a:ext cx="23492917" cy="93971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CFD01FC0-C500-4932-A02F-F0016894D7D6}"/>
              </a:ext>
            </a:extLst>
          </p:cNvPr>
          <p:cNvSpPr/>
          <p:nvPr/>
        </p:nvSpPr>
        <p:spPr>
          <a:xfrm>
            <a:off x="424913" y="12749654"/>
            <a:ext cx="2549770" cy="844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800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Head </a:t>
            </a:r>
            <a:r>
              <a:rPr lang="de-CH" sz="1800" dirty="0" err="1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</a:t>
            </a:r>
            <a:r>
              <a:rPr lang="de-CH" sz="1800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CH" sz="1800" dirty="0" err="1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</a:t>
            </a:r>
            <a:r>
              <a:rPr lang="de-CH" sz="1800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CH" sz="1800" dirty="0" err="1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</a:t>
            </a:r>
            <a:r>
              <a:rPr lang="de-CH" sz="1800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CH" sz="1800" dirty="0" err="1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</a:t>
            </a:r>
            <a:r>
              <a:rPr lang="de-CH" sz="1800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CH" sz="1800" dirty="0" err="1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more</a:t>
            </a:r>
            <a:r>
              <a:rPr lang="de-CH" sz="1800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CH" sz="1800" dirty="0" err="1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information</a:t>
            </a:r>
            <a:endParaRPr lang="en-GB" sz="18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85f8ded4b4_1_12"/>
          <p:cNvSpPr txBox="1"/>
          <p:nvPr/>
        </p:nvSpPr>
        <p:spPr>
          <a:xfrm>
            <a:off x="12489060" y="3205179"/>
            <a:ext cx="2160600" cy="28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endParaRPr/>
          </a:p>
        </p:txBody>
      </p:sp>
      <p:sp>
        <p:nvSpPr>
          <p:cNvPr id="326" name="Google Shape;326;g85f8ded4b4_1_12"/>
          <p:cNvSpPr txBox="1"/>
          <p:nvPr/>
        </p:nvSpPr>
        <p:spPr>
          <a:xfrm>
            <a:off x="20869445" y="6095989"/>
            <a:ext cx="1737300" cy="22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/>
          </a:p>
        </p:txBody>
      </p:sp>
      <p:sp>
        <p:nvSpPr>
          <p:cNvPr id="327" name="Google Shape;327;g85f8ded4b4_1_12"/>
          <p:cNvSpPr/>
          <p:nvPr/>
        </p:nvSpPr>
        <p:spPr>
          <a:xfrm>
            <a:off x="4396924" y="1160525"/>
            <a:ext cx="15583800" cy="11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Why not AI?</a:t>
            </a:r>
            <a:endParaRPr dirty="0"/>
          </a:p>
        </p:txBody>
      </p:sp>
      <p:sp>
        <p:nvSpPr>
          <p:cNvPr id="328" name="Google Shape;328;g85f8ded4b4_1_12"/>
          <p:cNvSpPr/>
          <p:nvPr/>
        </p:nvSpPr>
        <p:spPr>
          <a:xfrm>
            <a:off x="10521247" y="729718"/>
            <a:ext cx="3355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329" name="Google Shape;329;g85f8ded4b4_1_12"/>
          <p:cNvGrpSpPr/>
          <p:nvPr/>
        </p:nvGrpSpPr>
        <p:grpSpPr>
          <a:xfrm>
            <a:off x="11793642" y="2291140"/>
            <a:ext cx="799941" cy="190500"/>
            <a:chOff x="1942594" y="2781300"/>
            <a:chExt cx="799941" cy="190500"/>
          </a:xfrm>
        </p:grpSpPr>
        <p:sp>
          <p:nvSpPr>
            <p:cNvPr id="330" name="Google Shape;330;g85f8ded4b4_1_12"/>
            <p:cNvSpPr/>
            <p:nvPr/>
          </p:nvSpPr>
          <p:spPr>
            <a:xfrm>
              <a:off x="1942594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g85f8ded4b4_1_12"/>
            <p:cNvSpPr/>
            <p:nvPr/>
          </p:nvSpPr>
          <p:spPr>
            <a:xfrm>
              <a:off x="224731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g85f8ded4b4_1_12"/>
            <p:cNvSpPr/>
            <p:nvPr/>
          </p:nvSpPr>
          <p:spPr>
            <a:xfrm>
              <a:off x="255203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3" name="Google Shape;333;g85f8ded4b4_1_12"/>
          <p:cNvSpPr txBox="1"/>
          <p:nvPr/>
        </p:nvSpPr>
        <p:spPr>
          <a:xfrm>
            <a:off x="5216975" y="3771900"/>
            <a:ext cx="14763600" cy="58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Font typeface="Roboto Light"/>
              <a:buChar char="●"/>
            </a:pPr>
            <a:r>
              <a:rPr lang="en-US" sz="3600" dirty="0">
                <a:latin typeface="Roboto Light"/>
                <a:ea typeface="Roboto Light"/>
                <a:cs typeface="Roboto Light"/>
                <a:sym typeface="Roboto Light"/>
              </a:rPr>
              <a:t>No fitting </a:t>
            </a:r>
            <a:r>
              <a:rPr lang="en-US" sz="3600" dirty="0" err="1">
                <a:latin typeface="Roboto Light"/>
                <a:ea typeface="Roboto Light"/>
                <a:cs typeface="Roboto Light"/>
                <a:sym typeface="Roboto Light"/>
              </a:rPr>
              <a:t>soultion</a:t>
            </a:r>
            <a:r>
              <a:rPr lang="en-US" sz="3600" dirty="0">
                <a:latin typeface="Roboto Light"/>
                <a:ea typeface="Roboto Light"/>
                <a:cs typeface="Roboto Light"/>
                <a:sym typeface="Roboto Light"/>
              </a:rPr>
              <a:t> available</a:t>
            </a:r>
            <a:endParaRPr sz="36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1371600" lvl="0" indent="-438150" algn="l" rtl="0">
              <a:spcBef>
                <a:spcPts val="0"/>
              </a:spcBef>
              <a:spcAft>
                <a:spcPts val="0"/>
              </a:spcAft>
              <a:buSzPts val="3300"/>
              <a:buFont typeface="Roboto Light"/>
              <a:buChar char="-"/>
            </a:pPr>
            <a:r>
              <a:rPr lang="en-US" sz="3300" dirty="0">
                <a:latin typeface="Roboto Light"/>
                <a:ea typeface="Roboto Light"/>
                <a:cs typeface="Roboto Light"/>
                <a:sym typeface="Roboto Light"/>
              </a:rPr>
              <a:t>Pay to be able to determine the output </a:t>
            </a:r>
            <a:r>
              <a:rPr lang="en-US" sz="3300">
                <a:latin typeface="Roboto Light"/>
                <a:ea typeface="Roboto Light"/>
                <a:cs typeface="Roboto Light"/>
                <a:sym typeface="Roboto Light"/>
              </a:rPr>
              <a:t>(categories)</a:t>
            </a:r>
            <a:endParaRPr sz="33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22860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Font typeface="Roboto Light"/>
              <a:buChar char="●"/>
            </a:pPr>
            <a:r>
              <a:rPr lang="en-US" sz="3600" dirty="0">
                <a:latin typeface="Roboto Light"/>
                <a:ea typeface="Roboto Light"/>
                <a:cs typeface="Roboto Light"/>
                <a:sym typeface="Roboto Light"/>
              </a:rPr>
              <a:t>Not enough training data</a:t>
            </a:r>
            <a:endParaRPr sz="36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1371600" lvl="0" indent="-438150" algn="l" rtl="0">
              <a:spcBef>
                <a:spcPts val="0"/>
              </a:spcBef>
              <a:spcAft>
                <a:spcPts val="0"/>
              </a:spcAft>
              <a:buSzPts val="3300"/>
              <a:buFont typeface="Roboto Light"/>
              <a:buChar char="-"/>
            </a:pPr>
            <a:r>
              <a:rPr lang="en-US" sz="3300" dirty="0">
                <a:latin typeface="Roboto Light"/>
                <a:ea typeface="Roboto Light"/>
                <a:cs typeface="Roboto Light"/>
                <a:sym typeface="Roboto Light"/>
              </a:rPr>
              <a:t>company is still very young</a:t>
            </a:r>
            <a:endParaRPr sz="33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1371600" lvl="0" indent="-438150" algn="l" rtl="0">
              <a:spcBef>
                <a:spcPts val="0"/>
              </a:spcBef>
              <a:spcAft>
                <a:spcPts val="0"/>
              </a:spcAft>
              <a:buSzPts val="3300"/>
              <a:buFont typeface="Roboto Light"/>
              <a:buChar char="-"/>
            </a:pPr>
            <a:r>
              <a:rPr lang="en-US" sz="3300" dirty="0">
                <a:latin typeface="Roboto Light"/>
                <a:ea typeface="Roboto Light"/>
                <a:cs typeface="Roboto Light"/>
                <a:sym typeface="Roboto Light"/>
              </a:rPr>
              <a:t>data set not big enough to use AI</a:t>
            </a:r>
            <a:endParaRPr sz="3300" dirty="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2839F2-09AF-494D-A3E7-BB03977995AE}"/>
              </a:ext>
            </a:extLst>
          </p:cNvPr>
          <p:cNvSpPr/>
          <p:nvPr/>
        </p:nvSpPr>
        <p:spPr>
          <a:xfrm>
            <a:off x="650630" y="11992707"/>
            <a:ext cx="3341077" cy="11184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2400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Head </a:t>
            </a:r>
            <a:r>
              <a:rPr lang="de-CH" sz="2400" dirty="0" err="1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</a:t>
            </a:r>
            <a:r>
              <a:rPr lang="de-CH" sz="2400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CH" sz="2400" dirty="0" err="1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</a:t>
            </a:r>
            <a:r>
              <a:rPr lang="de-CH" sz="2400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CH" sz="2400" dirty="0" err="1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</a:t>
            </a:r>
            <a:r>
              <a:rPr lang="de-CH" sz="2400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CH" sz="2400" dirty="0" err="1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</a:t>
            </a:r>
            <a:r>
              <a:rPr lang="de-CH" sz="2400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CH" sz="2400" dirty="0" err="1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more</a:t>
            </a:r>
            <a:r>
              <a:rPr lang="de-CH" sz="2400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CH" sz="2400" dirty="0" err="1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information</a:t>
            </a:r>
            <a:endParaRPr lang="en-GB" sz="24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 txBox="1"/>
          <p:nvPr/>
        </p:nvSpPr>
        <p:spPr>
          <a:xfrm>
            <a:off x="16608780" y="7858728"/>
            <a:ext cx="4388100" cy="4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08</a:t>
            </a:r>
            <a:r>
              <a:rPr lang="en-US" sz="96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END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Thank you for listening and participating</a:t>
            </a:r>
            <a:endParaRPr/>
          </a:p>
        </p:txBody>
      </p:sp>
      <p:sp>
        <p:nvSpPr>
          <p:cNvPr id="105" name="Google Shape;105;p2"/>
          <p:cNvSpPr txBox="1"/>
          <p:nvPr/>
        </p:nvSpPr>
        <p:spPr>
          <a:xfrm>
            <a:off x="7832825" y="7858728"/>
            <a:ext cx="4388100" cy="4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06</a:t>
            </a:r>
            <a:r>
              <a:rPr lang="en-US" sz="9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BENEFITS</a:t>
            </a:r>
            <a:endParaRPr>
              <a:solidFill>
                <a:srgbClr val="FF990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What advantages could we generate</a:t>
            </a:r>
            <a:endParaRPr/>
          </a:p>
        </p:txBody>
      </p:sp>
      <p:sp>
        <p:nvSpPr>
          <p:cNvPr id="106" name="Google Shape;106;p2"/>
          <p:cNvSpPr/>
          <p:nvPr/>
        </p:nvSpPr>
        <p:spPr>
          <a:xfrm>
            <a:off x="3401371" y="3449601"/>
            <a:ext cx="4388100" cy="28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7789348" y="3449601"/>
            <a:ext cx="4388100" cy="28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12177326" y="3449601"/>
            <a:ext cx="4388100" cy="28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2"/>
          <p:cNvSpPr/>
          <p:nvPr/>
        </p:nvSpPr>
        <p:spPr>
          <a:xfrm>
            <a:off x="16565300" y="3449601"/>
            <a:ext cx="4388100" cy="28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3427177" y="7527176"/>
            <a:ext cx="4388100" cy="28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"/>
          <p:cNvSpPr txBox="1"/>
          <p:nvPr/>
        </p:nvSpPr>
        <p:spPr>
          <a:xfrm>
            <a:off x="3452954" y="3763173"/>
            <a:ext cx="4338900" cy="3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r>
              <a:rPr lang="en-US" sz="9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Our welcome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message for you.</a:t>
            </a:r>
            <a:endParaRPr sz="32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2" name="Google Shape;112;p2"/>
          <p:cNvSpPr txBox="1"/>
          <p:nvPr/>
        </p:nvSpPr>
        <p:spPr>
          <a:xfrm>
            <a:off x="7832830" y="3763173"/>
            <a:ext cx="4347000" cy="3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r>
              <a:rPr lang="en-US" sz="96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CASE</a:t>
            </a:r>
            <a:endParaRPr sz="32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Description of our </a:t>
            </a:r>
            <a:endParaRPr sz="32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As-is process</a:t>
            </a:r>
            <a:endParaRPr sz="32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"/>
          <p:cNvSpPr txBox="1"/>
          <p:nvPr/>
        </p:nvSpPr>
        <p:spPr>
          <a:xfrm>
            <a:off x="3457934" y="7840748"/>
            <a:ext cx="4359900" cy="3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05</a:t>
            </a:r>
            <a:r>
              <a:rPr lang="en-US" sz="9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VIDEO / DEMO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Enjoy the video about the implemented solution</a:t>
            </a:r>
            <a:endParaRPr/>
          </a:p>
        </p:txBody>
      </p:sp>
      <p:sp>
        <p:nvSpPr>
          <p:cNvPr id="114" name="Google Shape;114;p2"/>
          <p:cNvSpPr txBox="1"/>
          <p:nvPr/>
        </p:nvSpPr>
        <p:spPr>
          <a:xfrm>
            <a:off x="16596083" y="3742983"/>
            <a:ext cx="4388100" cy="36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r>
              <a:rPr lang="en-US" sz="96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TO-BE PROCESS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How does our solution looks like</a:t>
            </a:r>
            <a:endParaRPr/>
          </a:p>
        </p:txBody>
      </p:sp>
      <p:sp>
        <p:nvSpPr>
          <p:cNvPr id="115" name="Google Shape;115;p2"/>
          <p:cNvSpPr txBox="1"/>
          <p:nvPr/>
        </p:nvSpPr>
        <p:spPr>
          <a:xfrm>
            <a:off x="12220802" y="7858728"/>
            <a:ext cx="4388100" cy="4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07</a:t>
            </a:r>
            <a:r>
              <a:rPr lang="en-US" sz="96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DISCUSSION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Discussion about our solution and time for questions</a:t>
            </a:r>
            <a:endParaRPr/>
          </a:p>
        </p:txBody>
      </p:sp>
      <p:sp>
        <p:nvSpPr>
          <p:cNvPr id="116" name="Google Shape;116;p2"/>
          <p:cNvSpPr/>
          <p:nvPr/>
        </p:nvSpPr>
        <p:spPr>
          <a:xfrm>
            <a:off x="7832846" y="7527184"/>
            <a:ext cx="4388100" cy="288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2"/>
          <p:cNvSpPr/>
          <p:nvPr/>
        </p:nvSpPr>
        <p:spPr>
          <a:xfrm>
            <a:off x="12220823" y="7527184"/>
            <a:ext cx="4388100" cy="28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2"/>
          <p:cNvSpPr/>
          <p:nvPr/>
        </p:nvSpPr>
        <p:spPr>
          <a:xfrm>
            <a:off x="16608801" y="7527184"/>
            <a:ext cx="4388100" cy="28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11020626" y="1058664"/>
            <a:ext cx="2345924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agenda</a:t>
            </a:r>
            <a:endParaRPr/>
          </a:p>
        </p:txBody>
      </p:sp>
      <p:sp>
        <p:nvSpPr>
          <p:cNvPr id="120" name="Google Shape;120;p2"/>
          <p:cNvSpPr/>
          <p:nvPr/>
        </p:nvSpPr>
        <p:spPr>
          <a:xfrm>
            <a:off x="10521247" y="729718"/>
            <a:ext cx="335578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121" name="Google Shape;121;p2"/>
          <p:cNvGrpSpPr/>
          <p:nvPr/>
        </p:nvGrpSpPr>
        <p:grpSpPr>
          <a:xfrm>
            <a:off x="11793642" y="2291140"/>
            <a:ext cx="799891" cy="190500"/>
            <a:chOff x="1942594" y="2781300"/>
            <a:chExt cx="799891" cy="190500"/>
          </a:xfrm>
        </p:grpSpPr>
        <p:sp>
          <p:nvSpPr>
            <p:cNvPr id="122" name="Google Shape;122;p2"/>
            <p:cNvSpPr/>
            <p:nvPr/>
          </p:nvSpPr>
          <p:spPr>
            <a:xfrm>
              <a:off x="1942594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24731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55203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" name="Google Shape;125;p2"/>
          <p:cNvSpPr txBox="1"/>
          <p:nvPr/>
        </p:nvSpPr>
        <p:spPr>
          <a:xfrm>
            <a:off x="12179872" y="3763173"/>
            <a:ext cx="4350000" cy="3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r>
              <a:rPr lang="en-US" sz="8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PROBLEMS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What do we want to improve</a:t>
            </a:r>
            <a:endParaRPr sz="32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126" name="Google Shape;126;p2"/>
          <p:cNvGrpSpPr/>
          <p:nvPr/>
        </p:nvGrpSpPr>
        <p:grpSpPr>
          <a:xfrm>
            <a:off x="13719614" y="1212805"/>
            <a:ext cx="877820" cy="861270"/>
            <a:chOff x="7197121" y="8332916"/>
            <a:chExt cx="553829" cy="543285"/>
          </a:xfrm>
        </p:grpSpPr>
        <p:sp>
          <p:nvSpPr>
            <p:cNvPr id="127" name="Google Shape;127;p2"/>
            <p:cNvSpPr/>
            <p:nvPr/>
          </p:nvSpPr>
          <p:spPr>
            <a:xfrm>
              <a:off x="7197121" y="8332916"/>
              <a:ext cx="553829" cy="543285"/>
            </a:xfrm>
            <a:custGeom>
              <a:avLst/>
              <a:gdLst/>
              <a:ahLst/>
              <a:cxnLst/>
              <a:rect l="l" t="t" r="r" b="b"/>
              <a:pathLst>
                <a:path w="462" h="453" extrusionOk="0">
                  <a:moveTo>
                    <a:pt x="231" y="0"/>
                  </a:moveTo>
                  <a:lnTo>
                    <a:pt x="231" y="0"/>
                  </a:lnTo>
                  <a:cubicBezTo>
                    <a:pt x="106" y="0"/>
                    <a:pt x="0" y="98"/>
                    <a:pt x="0" y="222"/>
                  </a:cubicBezTo>
                  <a:cubicBezTo>
                    <a:pt x="0" y="346"/>
                    <a:pt x="106" y="452"/>
                    <a:pt x="231" y="452"/>
                  </a:cubicBezTo>
                  <a:cubicBezTo>
                    <a:pt x="355" y="452"/>
                    <a:pt x="461" y="346"/>
                    <a:pt x="461" y="222"/>
                  </a:cubicBezTo>
                  <a:cubicBezTo>
                    <a:pt x="461" y="98"/>
                    <a:pt x="355" y="0"/>
                    <a:pt x="231" y="0"/>
                  </a:cubicBezTo>
                  <a:close/>
                  <a:moveTo>
                    <a:pt x="231" y="399"/>
                  </a:moveTo>
                  <a:lnTo>
                    <a:pt x="231" y="399"/>
                  </a:lnTo>
                  <a:cubicBezTo>
                    <a:pt x="133" y="399"/>
                    <a:pt x="53" y="319"/>
                    <a:pt x="53" y="222"/>
                  </a:cubicBezTo>
                  <a:cubicBezTo>
                    <a:pt x="53" y="124"/>
                    <a:pt x="133" y="45"/>
                    <a:pt x="231" y="45"/>
                  </a:cubicBezTo>
                  <a:cubicBezTo>
                    <a:pt x="328" y="45"/>
                    <a:pt x="408" y="124"/>
                    <a:pt x="408" y="222"/>
                  </a:cubicBezTo>
                  <a:cubicBezTo>
                    <a:pt x="408" y="319"/>
                    <a:pt x="328" y="399"/>
                    <a:pt x="231" y="3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7450784" y="8450839"/>
              <a:ext cx="126832" cy="261114"/>
            </a:xfrm>
            <a:custGeom>
              <a:avLst/>
              <a:gdLst/>
              <a:ahLst/>
              <a:cxnLst/>
              <a:rect l="l" t="t" r="r" b="b"/>
              <a:pathLst>
                <a:path w="107" h="222" extrusionOk="0">
                  <a:moveTo>
                    <a:pt x="36" y="0"/>
                  </a:moveTo>
                  <a:lnTo>
                    <a:pt x="0" y="0"/>
                  </a:lnTo>
                  <a:lnTo>
                    <a:pt x="0" y="133"/>
                  </a:lnTo>
                  <a:lnTo>
                    <a:pt x="89" y="221"/>
                  </a:lnTo>
                  <a:lnTo>
                    <a:pt x="106" y="195"/>
                  </a:lnTo>
                  <a:lnTo>
                    <a:pt x="36" y="114"/>
                  </a:lnTo>
                  <a:lnTo>
                    <a:pt x="3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"/>
          <p:cNvSpPr txBox="1"/>
          <p:nvPr/>
        </p:nvSpPr>
        <p:spPr>
          <a:xfrm>
            <a:off x="12346175" y="3038375"/>
            <a:ext cx="10935300" cy="86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noAutofit/>
          </a:bodyPr>
          <a:lstStyle/>
          <a:p>
            <a:pPr marL="0" marR="0" lvl="0" indent="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Solutionary</a:t>
            </a:r>
            <a:r>
              <a:rPr lang="en-US" sz="38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GmbH</a:t>
            </a:r>
            <a:endParaRPr sz="3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Startup founded in September 2019</a:t>
            </a:r>
            <a:endParaRPr sz="34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HR Consultancy with three Experts as Founders</a:t>
            </a:r>
            <a:endParaRPr sz="34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Customer-specific solutions for SME</a:t>
            </a:r>
            <a:endParaRPr sz="34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Driven by individual solutions and long-term customer relationships</a:t>
            </a:r>
            <a:endParaRPr sz="34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Our Case</a:t>
            </a:r>
            <a:endParaRPr sz="3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Process of Contact requests of customers</a:t>
            </a:r>
            <a:endParaRPr sz="34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Managed via contact form on website</a:t>
            </a:r>
            <a:endParaRPr sz="34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Back-office employee (part-time) forwarding mails to experts</a:t>
            </a:r>
            <a:endParaRPr sz="34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44450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Roboto Light"/>
              <a:buChar char="-"/>
            </a:pPr>
            <a:r>
              <a:rPr lang="en-US" sz="34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Goal is to find a solution for increasing customer enquiries</a:t>
            </a:r>
            <a:endParaRPr sz="34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just" rtl="0">
              <a:lnSpc>
                <a:spcPct val="12139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4" name="Google Shape;134;p3"/>
          <p:cNvSpPr/>
          <p:nvPr/>
        </p:nvSpPr>
        <p:spPr>
          <a:xfrm>
            <a:off x="14047879" y="1160600"/>
            <a:ext cx="7151100" cy="11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Introduction &amp; Case</a:t>
            </a:r>
            <a:endParaRPr/>
          </a:p>
        </p:txBody>
      </p:sp>
      <p:sp>
        <p:nvSpPr>
          <p:cNvPr id="135" name="Google Shape;135;p3"/>
          <p:cNvSpPr/>
          <p:nvPr/>
        </p:nvSpPr>
        <p:spPr>
          <a:xfrm>
            <a:off x="16135931" y="729718"/>
            <a:ext cx="335578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136" name="Google Shape;136;p3"/>
          <p:cNvGrpSpPr/>
          <p:nvPr/>
        </p:nvGrpSpPr>
        <p:grpSpPr>
          <a:xfrm>
            <a:off x="17408327" y="2291140"/>
            <a:ext cx="799891" cy="190500"/>
            <a:chOff x="1942594" y="2781300"/>
            <a:chExt cx="799891" cy="190500"/>
          </a:xfrm>
        </p:grpSpPr>
        <p:sp>
          <p:nvSpPr>
            <p:cNvPr id="137" name="Google Shape;137;p3"/>
            <p:cNvSpPr/>
            <p:nvPr/>
          </p:nvSpPr>
          <p:spPr>
            <a:xfrm>
              <a:off x="1942594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24731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55203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0" name="Google Shape;140;p3"/>
          <p:cNvSpPr>
            <a:spLocks noGrp="1"/>
          </p:cNvSpPr>
          <p:nvPr>
            <p:ph type="pic" idx="2"/>
          </p:nvPr>
        </p:nvSpPr>
        <p:spPr>
          <a:xfrm>
            <a:off x="5" y="0"/>
            <a:ext cx="11905267" cy="137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96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41" name="Google Shape;14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9003" y="1501702"/>
            <a:ext cx="9787275" cy="434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9010" y="7838300"/>
            <a:ext cx="9787277" cy="436859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3"/>
          <p:cNvSpPr/>
          <p:nvPr/>
        </p:nvSpPr>
        <p:spPr>
          <a:xfrm>
            <a:off x="21198975" y="1310959"/>
            <a:ext cx="868680" cy="868680"/>
          </a:xfrm>
          <a:custGeom>
            <a:avLst/>
            <a:gdLst/>
            <a:ahLst/>
            <a:cxnLst/>
            <a:rect l="l" t="t" r="r" b="b"/>
            <a:pathLst>
              <a:path w="480" h="480" extrusionOk="0">
                <a:moveTo>
                  <a:pt x="239" y="0"/>
                </a:moveTo>
                <a:lnTo>
                  <a:pt x="239" y="0"/>
                </a:lnTo>
                <a:cubicBezTo>
                  <a:pt x="107" y="9"/>
                  <a:pt x="0" y="115"/>
                  <a:pt x="0" y="248"/>
                </a:cubicBezTo>
                <a:cubicBezTo>
                  <a:pt x="0" y="372"/>
                  <a:pt x="107" y="479"/>
                  <a:pt x="239" y="479"/>
                </a:cubicBezTo>
                <a:cubicBezTo>
                  <a:pt x="372" y="479"/>
                  <a:pt x="479" y="372"/>
                  <a:pt x="479" y="240"/>
                </a:cubicBezTo>
                <a:cubicBezTo>
                  <a:pt x="479" y="107"/>
                  <a:pt x="363" y="0"/>
                  <a:pt x="239" y="0"/>
                </a:cubicBezTo>
                <a:close/>
                <a:moveTo>
                  <a:pt x="239" y="426"/>
                </a:moveTo>
                <a:lnTo>
                  <a:pt x="239" y="426"/>
                </a:lnTo>
                <a:cubicBezTo>
                  <a:pt x="142" y="434"/>
                  <a:pt x="53" y="346"/>
                  <a:pt x="53" y="248"/>
                </a:cubicBezTo>
                <a:cubicBezTo>
                  <a:pt x="53" y="142"/>
                  <a:pt x="133" y="53"/>
                  <a:pt x="239" y="53"/>
                </a:cubicBezTo>
                <a:cubicBezTo>
                  <a:pt x="336" y="53"/>
                  <a:pt x="426" y="133"/>
                  <a:pt x="426" y="240"/>
                </a:cubicBezTo>
                <a:cubicBezTo>
                  <a:pt x="426" y="346"/>
                  <a:pt x="345" y="426"/>
                  <a:pt x="239" y="426"/>
                </a:cubicBezTo>
                <a:close/>
                <a:moveTo>
                  <a:pt x="123" y="354"/>
                </a:moveTo>
                <a:lnTo>
                  <a:pt x="123" y="354"/>
                </a:lnTo>
                <a:cubicBezTo>
                  <a:pt x="123" y="354"/>
                  <a:pt x="239" y="337"/>
                  <a:pt x="283" y="293"/>
                </a:cubicBezTo>
                <a:cubicBezTo>
                  <a:pt x="336" y="240"/>
                  <a:pt x="354" y="124"/>
                  <a:pt x="354" y="124"/>
                </a:cubicBezTo>
                <a:cubicBezTo>
                  <a:pt x="354" y="124"/>
                  <a:pt x="239" y="142"/>
                  <a:pt x="186" y="195"/>
                </a:cubicBezTo>
                <a:cubicBezTo>
                  <a:pt x="142" y="240"/>
                  <a:pt x="123" y="354"/>
                  <a:pt x="123" y="354"/>
                </a:cubicBezTo>
                <a:close/>
                <a:moveTo>
                  <a:pt x="213" y="213"/>
                </a:moveTo>
                <a:lnTo>
                  <a:pt x="213" y="213"/>
                </a:lnTo>
                <a:cubicBezTo>
                  <a:pt x="239" y="195"/>
                  <a:pt x="274" y="178"/>
                  <a:pt x="310" y="169"/>
                </a:cubicBezTo>
                <a:cubicBezTo>
                  <a:pt x="301" y="204"/>
                  <a:pt x="283" y="248"/>
                  <a:pt x="266" y="266"/>
                </a:cubicBezTo>
                <a:cubicBezTo>
                  <a:pt x="248" y="275"/>
                  <a:pt x="230" y="275"/>
                  <a:pt x="213" y="266"/>
                </a:cubicBezTo>
                <a:cubicBezTo>
                  <a:pt x="204" y="248"/>
                  <a:pt x="204" y="231"/>
                  <a:pt x="213" y="21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"/>
          <p:cNvSpPr/>
          <p:nvPr/>
        </p:nvSpPr>
        <p:spPr>
          <a:xfrm>
            <a:off x="2945996" y="9871819"/>
            <a:ext cx="4486500" cy="15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9" name="Google Shape;149;p6"/>
          <p:cNvSpPr/>
          <p:nvPr/>
        </p:nvSpPr>
        <p:spPr>
          <a:xfrm>
            <a:off x="7733241" y="9871819"/>
            <a:ext cx="4388100" cy="154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0" name="Google Shape;150;p6"/>
          <p:cNvSpPr/>
          <p:nvPr/>
        </p:nvSpPr>
        <p:spPr>
          <a:xfrm>
            <a:off x="12372792" y="9864235"/>
            <a:ext cx="4381800" cy="162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1" name="Google Shape;151;p6"/>
          <p:cNvSpPr/>
          <p:nvPr/>
        </p:nvSpPr>
        <p:spPr>
          <a:xfrm>
            <a:off x="17008647" y="9854626"/>
            <a:ext cx="4388100" cy="170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2" name="Google Shape;152;p6"/>
          <p:cNvSpPr txBox="1"/>
          <p:nvPr/>
        </p:nvSpPr>
        <p:spPr>
          <a:xfrm>
            <a:off x="3015120" y="8020902"/>
            <a:ext cx="44175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Manual Check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3" name="Google Shape;153;p6"/>
          <p:cNvSpPr txBox="1"/>
          <p:nvPr/>
        </p:nvSpPr>
        <p:spPr>
          <a:xfrm>
            <a:off x="7714598" y="8017347"/>
            <a:ext cx="43881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High cost</a:t>
            </a:r>
            <a:endParaRPr dirty="0"/>
          </a:p>
        </p:txBody>
      </p:sp>
      <p:sp>
        <p:nvSpPr>
          <p:cNvPr id="154" name="Google Shape;154;p6"/>
          <p:cNvSpPr txBox="1"/>
          <p:nvPr/>
        </p:nvSpPr>
        <p:spPr>
          <a:xfrm>
            <a:off x="12366535" y="8072249"/>
            <a:ext cx="43881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Waiting Time</a:t>
            </a:r>
            <a:endParaRPr/>
          </a:p>
        </p:txBody>
      </p:sp>
      <p:sp>
        <p:nvSpPr>
          <p:cNvPr id="155" name="Google Shape;155;p6"/>
          <p:cNvSpPr txBox="1"/>
          <p:nvPr/>
        </p:nvSpPr>
        <p:spPr>
          <a:xfrm>
            <a:off x="17008650" y="8073203"/>
            <a:ext cx="43881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Human Failure</a:t>
            </a:r>
            <a:endParaRPr/>
          </a:p>
        </p:txBody>
      </p:sp>
      <p:sp>
        <p:nvSpPr>
          <p:cNvPr id="156" name="Google Shape;156;p6"/>
          <p:cNvSpPr/>
          <p:nvPr/>
        </p:nvSpPr>
        <p:spPr>
          <a:xfrm>
            <a:off x="9871059" y="1058664"/>
            <a:ext cx="4645066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Problems</a:t>
            </a:r>
            <a:endParaRPr/>
          </a:p>
        </p:txBody>
      </p:sp>
      <p:sp>
        <p:nvSpPr>
          <p:cNvPr id="157" name="Google Shape;157;p6"/>
          <p:cNvSpPr/>
          <p:nvPr/>
        </p:nvSpPr>
        <p:spPr>
          <a:xfrm>
            <a:off x="10521247" y="729718"/>
            <a:ext cx="335578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158" name="Google Shape;158;p6"/>
          <p:cNvGrpSpPr/>
          <p:nvPr/>
        </p:nvGrpSpPr>
        <p:grpSpPr>
          <a:xfrm>
            <a:off x="11793642" y="2291140"/>
            <a:ext cx="799891" cy="190500"/>
            <a:chOff x="1942594" y="2781300"/>
            <a:chExt cx="799891" cy="190500"/>
          </a:xfrm>
        </p:grpSpPr>
        <p:sp>
          <p:nvSpPr>
            <p:cNvPr id="159" name="Google Shape;159;p6"/>
            <p:cNvSpPr/>
            <p:nvPr/>
          </p:nvSpPr>
          <p:spPr>
            <a:xfrm>
              <a:off x="1942594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224731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255203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6"/>
          <p:cNvSpPr>
            <a:spLocks noGrp="1"/>
          </p:cNvSpPr>
          <p:nvPr>
            <p:ph type="pic" idx="2"/>
          </p:nvPr>
        </p:nvSpPr>
        <p:spPr>
          <a:xfrm>
            <a:off x="3025958" y="3989675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Back-office employee needs to check mailbox manually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63" name="Google Shape;163;p6"/>
          <p:cNvSpPr>
            <a:spLocks noGrp="1"/>
          </p:cNvSpPr>
          <p:nvPr>
            <p:ph type="pic" idx="3"/>
          </p:nvPr>
        </p:nvSpPr>
        <p:spPr>
          <a:xfrm>
            <a:off x="7714598" y="3989675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rgbClr val="434343"/>
                </a:solidFill>
              </a:rPr>
              <a:t>Personnel expenses for BO must be paid for unnecessary, time-consuming work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164" name="Google Shape;164;p6"/>
          <p:cNvSpPr>
            <a:spLocks noGrp="1"/>
          </p:cNvSpPr>
          <p:nvPr>
            <p:ph type="pic" idx="4"/>
          </p:nvPr>
        </p:nvSpPr>
        <p:spPr>
          <a:xfrm>
            <a:off x="12347896" y="3989675"/>
            <a:ext cx="4623472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434343"/>
                </a:solidFill>
              </a:rPr>
              <a:t>Long waiting time for customers:</a:t>
            </a:r>
          </a:p>
          <a:p>
            <a:pPr marL="571500" lvl="0" indent="-571500" algn="l" rtl="0">
              <a:spcBef>
                <a:spcPts val="74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34343"/>
                </a:solidFill>
              </a:rPr>
              <a:t>manual handling</a:t>
            </a:r>
          </a:p>
          <a:p>
            <a:pPr marL="571500" lvl="0" indent="-571500" algn="l" rtl="0">
              <a:spcBef>
                <a:spcPts val="74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34343"/>
                </a:solidFill>
              </a:rPr>
              <a:t>part-time employment of BO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165" name="Google Shape;165;p6"/>
          <p:cNvSpPr>
            <a:spLocks noGrp="1"/>
          </p:cNvSpPr>
          <p:nvPr>
            <p:ph type="pic" idx="5"/>
          </p:nvPr>
        </p:nvSpPr>
        <p:spPr>
          <a:xfrm>
            <a:off x="16990009" y="3989675"/>
            <a:ext cx="5936898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434343"/>
                </a:solidFill>
              </a:rPr>
              <a:t>Wrong redirection of mails</a:t>
            </a:r>
          </a:p>
          <a:p>
            <a:pPr marL="571500" lvl="0" indent="-571500" algn="l" rtl="0">
              <a:spcBef>
                <a:spcPts val="74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34343"/>
                </a:solidFill>
              </a:rPr>
              <a:t>No standardized category</a:t>
            </a:r>
          </a:p>
          <a:p>
            <a:pPr marL="571500" lvl="0" indent="-571500" algn="l" rtl="0">
              <a:spcBef>
                <a:spcPts val="74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34343"/>
                </a:solidFill>
              </a:rPr>
              <a:t>BO employees no HR experts</a:t>
            </a:r>
            <a:endParaRPr dirty="0">
              <a:solidFill>
                <a:srgbClr val="434343"/>
              </a:solidFill>
            </a:endParaRPr>
          </a:p>
        </p:txBody>
      </p:sp>
      <p:grpSp>
        <p:nvGrpSpPr>
          <p:cNvPr id="166" name="Google Shape;166;p6"/>
          <p:cNvGrpSpPr/>
          <p:nvPr/>
        </p:nvGrpSpPr>
        <p:grpSpPr>
          <a:xfrm>
            <a:off x="14111095" y="1186683"/>
            <a:ext cx="905205" cy="913533"/>
            <a:chOff x="7118261" y="4243435"/>
            <a:chExt cx="1091397" cy="1092873"/>
          </a:xfrm>
        </p:grpSpPr>
        <p:sp>
          <p:nvSpPr>
            <p:cNvPr id="167" name="Google Shape;167;p6"/>
            <p:cNvSpPr/>
            <p:nvPr/>
          </p:nvSpPr>
          <p:spPr>
            <a:xfrm>
              <a:off x="7118261" y="4243435"/>
              <a:ext cx="1091397" cy="1092873"/>
            </a:xfrm>
            <a:custGeom>
              <a:avLst/>
              <a:gdLst/>
              <a:ahLst/>
              <a:cxnLst/>
              <a:rect l="l" t="t" r="r" b="b"/>
              <a:pathLst>
                <a:path w="19679" h="19679" extrusionOk="0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7390032" y="4516689"/>
              <a:ext cx="547847" cy="547989"/>
            </a:xfrm>
            <a:custGeom>
              <a:avLst/>
              <a:gdLst/>
              <a:ahLst/>
              <a:cxnLst/>
              <a:rect l="l" t="t" r="r" b="b"/>
              <a:pathLst>
                <a:path w="426" h="426" extrusionOk="0">
                  <a:moveTo>
                    <a:pt x="212" y="0"/>
                  </a:moveTo>
                  <a:lnTo>
                    <a:pt x="212" y="0"/>
                  </a:lnTo>
                  <a:cubicBezTo>
                    <a:pt x="97" y="0"/>
                    <a:pt x="0" y="97"/>
                    <a:pt x="0" y="213"/>
                  </a:cubicBezTo>
                  <a:cubicBezTo>
                    <a:pt x="0" y="336"/>
                    <a:pt x="97" y="425"/>
                    <a:pt x="212" y="425"/>
                  </a:cubicBezTo>
                  <a:cubicBezTo>
                    <a:pt x="327" y="425"/>
                    <a:pt x="425" y="336"/>
                    <a:pt x="425" y="213"/>
                  </a:cubicBezTo>
                  <a:cubicBezTo>
                    <a:pt x="425" y="97"/>
                    <a:pt x="327" y="0"/>
                    <a:pt x="212" y="0"/>
                  </a:cubicBezTo>
                  <a:close/>
                  <a:moveTo>
                    <a:pt x="229" y="390"/>
                  </a:moveTo>
                  <a:lnTo>
                    <a:pt x="229" y="390"/>
                  </a:lnTo>
                  <a:cubicBezTo>
                    <a:pt x="229" y="292"/>
                    <a:pt x="229" y="292"/>
                    <a:pt x="229" y="292"/>
                  </a:cubicBezTo>
                  <a:cubicBezTo>
                    <a:pt x="194" y="292"/>
                    <a:pt x="194" y="292"/>
                    <a:pt x="194" y="292"/>
                  </a:cubicBezTo>
                  <a:cubicBezTo>
                    <a:pt x="194" y="390"/>
                    <a:pt x="194" y="390"/>
                    <a:pt x="194" y="390"/>
                  </a:cubicBezTo>
                  <a:cubicBezTo>
                    <a:pt x="114" y="380"/>
                    <a:pt x="44" y="310"/>
                    <a:pt x="35" y="230"/>
                  </a:cubicBezTo>
                  <a:cubicBezTo>
                    <a:pt x="132" y="230"/>
                    <a:pt x="132" y="230"/>
                    <a:pt x="132" y="230"/>
                  </a:cubicBezTo>
                  <a:cubicBezTo>
                    <a:pt x="132" y="195"/>
                    <a:pt x="132" y="195"/>
                    <a:pt x="132" y="195"/>
                  </a:cubicBezTo>
                  <a:cubicBezTo>
                    <a:pt x="35" y="195"/>
                    <a:pt x="35" y="195"/>
                    <a:pt x="35" y="195"/>
                  </a:cubicBezTo>
                  <a:cubicBezTo>
                    <a:pt x="44" y="115"/>
                    <a:pt x="114" y="53"/>
                    <a:pt x="194" y="44"/>
                  </a:cubicBezTo>
                  <a:cubicBezTo>
                    <a:pt x="194" y="142"/>
                    <a:pt x="194" y="142"/>
                    <a:pt x="194" y="142"/>
                  </a:cubicBezTo>
                  <a:cubicBezTo>
                    <a:pt x="229" y="142"/>
                    <a:pt x="229" y="142"/>
                    <a:pt x="229" y="142"/>
                  </a:cubicBezTo>
                  <a:cubicBezTo>
                    <a:pt x="229" y="44"/>
                    <a:pt x="229" y="44"/>
                    <a:pt x="229" y="44"/>
                  </a:cubicBezTo>
                  <a:cubicBezTo>
                    <a:pt x="310" y="53"/>
                    <a:pt x="380" y="115"/>
                    <a:pt x="380" y="195"/>
                  </a:cubicBezTo>
                  <a:cubicBezTo>
                    <a:pt x="292" y="195"/>
                    <a:pt x="292" y="195"/>
                    <a:pt x="292" y="195"/>
                  </a:cubicBezTo>
                  <a:cubicBezTo>
                    <a:pt x="292" y="230"/>
                    <a:pt x="292" y="230"/>
                    <a:pt x="292" y="230"/>
                  </a:cubicBezTo>
                  <a:cubicBezTo>
                    <a:pt x="380" y="230"/>
                    <a:pt x="380" y="230"/>
                    <a:pt x="380" y="230"/>
                  </a:cubicBezTo>
                  <a:cubicBezTo>
                    <a:pt x="380" y="310"/>
                    <a:pt x="310" y="380"/>
                    <a:pt x="229" y="3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8"/>
          <p:cNvSpPr/>
          <p:nvPr/>
        </p:nvSpPr>
        <p:spPr>
          <a:xfrm>
            <a:off x="1450338" y="4484091"/>
            <a:ext cx="4027034" cy="52569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74" name="Google Shape;174;p8"/>
          <p:cNvCxnSpPr/>
          <p:nvPr/>
        </p:nvCxnSpPr>
        <p:spPr>
          <a:xfrm>
            <a:off x="1450338" y="5524530"/>
            <a:ext cx="4027034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" name="Google Shape;175;p8"/>
          <p:cNvSpPr txBox="1"/>
          <p:nvPr/>
        </p:nvSpPr>
        <p:spPr>
          <a:xfrm>
            <a:off x="2073656" y="4715849"/>
            <a:ext cx="2780397" cy="446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Contact Form</a:t>
            </a:r>
            <a:endParaRPr/>
          </a:p>
        </p:txBody>
      </p:sp>
      <p:sp>
        <p:nvSpPr>
          <p:cNvPr id="176" name="Google Shape;176;p8"/>
          <p:cNvSpPr txBox="1"/>
          <p:nvPr/>
        </p:nvSpPr>
        <p:spPr>
          <a:xfrm>
            <a:off x="1450339" y="5827690"/>
            <a:ext cx="4027031" cy="353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0" rIns="243725" bIns="0" anchor="t" anchorCtr="0">
            <a:spAutoFit/>
          </a:bodyPr>
          <a:lstStyle/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Optimized contact form for Customer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Predefined selection criteria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Dropdown based on Data Analysis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77" name="Google Shape;177;p8"/>
          <p:cNvSpPr/>
          <p:nvPr/>
        </p:nvSpPr>
        <p:spPr>
          <a:xfrm>
            <a:off x="5790668" y="4484091"/>
            <a:ext cx="4027034" cy="52569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78" name="Google Shape;178;p8"/>
          <p:cNvCxnSpPr/>
          <p:nvPr/>
        </p:nvCxnSpPr>
        <p:spPr>
          <a:xfrm>
            <a:off x="5790668" y="5524530"/>
            <a:ext cx="4027034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9" name="Google Shape;179;p8"/>
          <p:cNvSpPr txBox="1"/>
          <p:nvPr/>
        </p:nvSpPr>
        <p:spPr>
          <a:xfrm>
            <a:off x="6160476" y="4698750"/>
            <a:ext cx="3355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Check Email</a:t>
            </a:r>
            <a:endParaRPr/>
          </a:p>
        </p:txBody>
      </p:sp>
      <p:sp>
        <p:nvSpPr>
          <p:cNvPr id="180" name="Google Shape;180;p8"/>
          <p:cNvSpPr txBox="1"/>
          <p:nvPr/>
        </p:nvSpPr>
        <p:spPr>
          <a:xfrm>
            <a:off x="5790670" y="5827690"/>
            <a:ext cx="4027031" cy="353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0" rIns="243725" bIns="0" anchor="t" anchorCtr="0">
            <a:spAutoFit/>
          </a:bodyPr>
          <a:lstStyle/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Process for checking new emails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  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Triggered every 15 minutes automatically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81" name="Google Shape;181;p8"/>
          <p:cNvSpPr/>
          <p:nvPr/>
        </p:nvSpPr>
        <p:spPr>
          <a:xfrm>
            <a:off x="10161858" y="4468936"/>
            <a:ext cx="4027034" cy="52569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82" name="Google Shape;182;p8"/>
          <p:cNvCxnSpPr/>
          <p:nvPr/>
        </p:nvCxnSpPr>
        <p:spPr>
          <a:xfrm>
            <a:off x="10161858" y="5509375"/>
            <a:ext cx="4027034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3" name="Google Shape;183;p8"/>
          <p:cNvSpPr txBox="1"/>
          <p:nvPr/>
        </p:nvSpPr>
        <p:spPr>
          <a:xfrm>
            <a:off x="10555100" y="4700700"/>
            <a:ext cx="32004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Decision Model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8"/>
          <p:cNvSpPr txBox="1"/>
          <p:nvPr/>
        </p:nvSpPr>
        <p:spPr>
          <a:xfrm>
            <a:off x="10161859" y="5812535"/>
            <a:ext cx="4027031" cy="353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0" rIns="243725" bIns="0" anchor="t" anchorCtr="0">
            <a:spAutoFit/>
          </a:bodyPr>
          <a:lstStyle/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Automation of identifying responsible Expert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Based on selection criteria of contact form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85" name="Google Shape;185;p8"/>
          <p:cNvSpPr/>
          <p:nvPr/>
        </p:nvSpPr>
        <p:spPr>
          <a:xfrm>
            <a:off x="14519853" y="4454203"/>
            <a:ext cx="4027034" cy="52569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86" name="Google Shape;186;p8"/>
          <p:cNvCxnSpPr/>
          <p:nvPr/>
        </p:nvCxnSpPr>
        <p:spPr>
          <a:xfrm>
            <a:off x="14519853" y="5494642"/>
            <a:ext cx="4027034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7" name="Google Shape;187;p8"/>
          <p:cNvSpPr txBox="1"/>
          <p:nvPr/>
        </p:nvSpPr>
        <p:spPr>
          <a:xfrm>
            <a:off x="15299027" y="4668900"/>
            <a:ext cx="2523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Dispatching</a:t>
            </a:r>
            <a:endParaRPr/>
          </a:p>
        </p:txBody>
      </p:sp>
      <p:sp>
        <p:nvSpPr>
          <p:cNvPr id="188" name="Google Shape;188;p8"/>
          <p:cNvSpPr txBox="1"/>
          <p:nvPr/>
        </p:nvSpPr>
        <p:spPr>
          <a:xfrm>
            <a:off x="14519855" y="5797802"/>
            <a:ext cx="4027031" cy="353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0" rIns="243725" bIns="0" anchor="t" anchorCtr="0">
            <a:spAutoFit/>
          </a:bodyPr>
          <a:lstStyle/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Contact request is sent to identified Expert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89" name="Google Shape;189;p8"/>
          <p:cNvSpPr/>
          <p:nvPr/>
        </p:nvSpPr>
        <p:spPr>
          <a:xfrm>
            <a:off x="18861163" y="4454203"/>
            <a:ext cx="4027034" cy="525698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90" name="Google Shape;190;p8"/>
          <p:cNvCxnSpPr/>
          <p:nvPr/>
        </p:nvCxnSpPr>
        <p:spPr>
          <a:xfrm>
            <a:off x="18861163" y="5494642"/>
            <a:ext cx="4027034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1" name="Google Shape;191;p8"/>
          <p:cNvSpPr txBox="1"/>
          <p:nvPr/>
        </p:nvSpPr>
        <p:spPr>
          <a:xfrm>
            <a:off x="19274472" y="4685961"/>
            <a:ext cx="3200415" cy="446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725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Fallback</a:t>
            </a:r>
            <a:endParaRPr/>
          </a:p>
        </p:txBody>
      </p:sp>
      <p:sp>
        <p:nvSpPr>
          <p:cNvPr id="192" name="Google Shape;192;p8"/>
          <p:cNvSpPr txBox="1"/>
          <p:nvPr/>
        </p:nvSpPr>
        <p:spPr>
          <a:xfrm>
            <a:off x="18861164" y="5797802"/>
            <a:ext cx="4027031" cy="310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0" rIns="243725" bIns="0" anchor="t" anchorCtr="0">
            <a:spAutoFit/>
          </a:bodyPr>
          <a:lstStyle/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 dirty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If selected “</a:t>
            </a:r>
            <a:r>
              <a:rPr lang="en-US" sz="2400" dirty="0" err="1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anderes</a:t>
            </a:r>
            <a:r>
              <a:rPr lang="en-US" sz="2400" dirty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n-US" sz="2400" dirty="0" err="1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Anliegen</a:t>
            </a:r>
            <a:r>
              <a:rPr lang="en-US" sz="2400" dirty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”, email is directed to back-office employee</a:t>
            </a:r>
            <a:endParaRPr sz="2400" dirty="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marR="0" lvl="0" indent="-381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 Light"/>
              <a:buChar char="●"/>
            </a:pPr>
            <a:r>
              <a:rPr lang="en-US" sz="2400" dirty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Alternatively also, if there is an error</a:t>
            </a:r>
            <a:endParaRPr sz="2400" dirty="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93" name="Google Shape;193;p8"/>
          <p:cNvSpPr/>
          <p:nvPr/>
        </p:nvSpPr>
        <p:spPr>
          <a:xfrm>
            <a:off x="8691277" y="1058664"/>
            <a:ext cx="7004633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To-Be Process</a:t>
            </a:r>
            <a:endParaRPr dirty="0"/>
          </a:p>
        </p:txBody>
      </p:sp>
      <p:sp>
        <p:nvSpPr>
          <p:cNvPr id="194" name="Google Shape;194;p8"/>
          <p:cNvSpPr/>
          <p:nvPr/>
        </p:nvSpPr>
        <p:spPr>
          <a:xfrm>
            <a:off x="10521247" y="729718"/>
            <a:ext cx="335578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195" name="Google Shape;195;p8"/>
          <p:cNvGrpSpPr/>
          <p:nvPr/>
        </p:nvGrpSpPr>
        <p:grpSpPr>
          <a:xfrm>
            <a:off x="11793642" y="2291140"/>
            <a:ext cx="799891" cy="190500"/>
            <a:chOff x="1942594" y="2781300"/>
            <a:chExt cx="799891" cy="190500"/>
          </a:xfrm>
        </p:grpSpPr>
        <p:sp>
          <p:nvSpPr>
            <p:cNvPr id="196" name="Google Shape;196;p8"/>
            <p:cNvSpPr/>
            <p:nvPr/>
          </p:nvSpPr>
          <p:spPr>
            <a:xfrm>
              <a:off x="1942594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224731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255203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8"/>
          <p:cNvGrpSpPr/>
          <p:nvPr/>
        </p:nvGrpSpPr>
        <p:grpSpPr>
          <a:xfrm>
            <a:off x="15008276" y="1196146"/>
            <a:ext cx="877547" cy="894598"/>
            <a:chOff x="1968338" y="4100650"/>
            <a:chExt cx="6724500" cy="6726300"/>
          </a:xfrm>
        </p:grpSpPr>
        <p:sp>
          <p:nvSpPr>
            <p:cNvPr id="200" name="Google Shape;200;p8"/>
            <p:cNvSpPr/>
            <p:nvPr/>
          </p:nvSpPr>
          <p:spPr>
            <a:xfrm>
              <a:off x="1968338" y="4100650"/>
              <a:ext cx="6724500" cy="6726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243775" tIns="121875" rIns="243775" bIns="121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3888710" y="6137442"/>
              <a:ext cx="2884557" cy="2697141"/>
            </a:xfrm>
            <a:custGeom>
              <a:avLst/>
              <a:gdLst/>
              <a:ahLst/>
              <a:cxnLst/>
              <a:rect l="l" t="t" r="r" b="b"/>
              <a:pathLst>
                <a:path w="608" h="567" extrusionOk="0">
                  <a:moveTo>
                    <a:pt x="579" y="566"/>
                  </a:moveTo>
                  <a:lnTo>
                    <a:pt x="579" y="566"/>
                  </a:lnTo>
                  <a:cubicBezTo>
                    <a:pt x="28" y="566"/>
                    <a:pt x="28" y="566"/>
                    <a:pt x="28" y="566"/>
                  </a:cubicBezTo>
                  <a:cubicBezTo>
                    <a:pt x="14" y="566"/>
                    <a:pt x="0" y="559"/>
                    <a:pt x="0" y="537"/>
                  </a:cubicBezTo>
                  <a:cubicBezTo>
                    <a:pt x="0" y="523"/>
                    <a:pt x="14" y="509"/>
                    <a:pt x="28" y="509"/>
                  </a:cubicBezTo>
                  <a:cubicBezTo>
                    <a:pt x="579" y="509"/>
                    <a:pt x="579" y="509"/>
                    <a:pt x="579" y="509"/>
                  </a:cubicBezTo>
                  <a:cubicBezTo>
                    <a:pt x="593" y="509"/>
                    <a:pt x="607" y="523"/>
                    <a:pt x="607" y="537"/>
                  </a:cubicBezTo>
                  <a:cubicBezTo>
                    <a:pt x="607" y="559"/>
                    <a:pt x="593" y="566"/>
                    <a:pt x="579" y="566"/>
                  </a:cubicBezTo>
                  <a:close/>
                  <a:moveTo>
                    <a:pt x="459" y="149"/>
                  </a:moveTo>
                  <a:lnTo>
                    <a:pt x="459" y="149"/>
                  </a:lnTo>
                  <a:cubicBezTo>
                    <a:pt x="381" y="71"/>
                    <a:pt x="381" y="71"/>
                    <a:pt x="381" y="71"/>
                  </a:cubicBezTo>
                  <a:cubicBezTo>
                    <a:pt x="445" y="7"/>
                    <a:pt x="445" y="7"/>
                    <a:pt x="445" y="7"/>
                  </a:cubicBezTo>
                  <a:cubicBezTo>
                    <a:pt x="452" y="0"/>
                    <a:pt x="473" y="0"/>
                    <a:pt x="480" y="7"/>
                  </a:cubicBezTo>
                  <a:cubicBezTo>
                    <a:pt x="523" y="50"/>
                    <a:pt x="523" y="50"/>
                    <a:pt x="523" y="50"/>
                  </a:cubicBezTo>
                  <a:cubicBezTo>
                    <a:pt x="530" y="64"/>
                    <a:pt x="530" y="78"/>
                    <a:pt x="523" y="92"/>
                  </a:cubicBezTo>
                  <a:lnTo>
                    <a:pt x="459" y="149"/>
                  </a:lnTo>
                  <a:close/>
                  <a:moveTo>
                    <a:pt x="205" y="410"/>
                  </a:moveTo>
                  <a:lnTo>
                    <a:pt x="205" y="410"/>
                  </a:lnTo>
                  <a:cubicBezTo>
                    <a:pt x="127" y="325"/>
                    <a:pt x="127" y="325"/>
                    <a:pt x="127" y="325"/>
                  </a:cubicBezTo>
                  <a:cubicBezTo>
                    <a:pt x="360" y="92"/>
                    <a:pt x="360" y="92"/>
                    <a:pt x="360" y="92"/>
                  </a:cubicBezTo>
                  <a:cubicBezTo>
                    <a:pt x="445" y="170"/>
                    <a:pt x="445" y="170"/>
                    <a:pt x="445" y="170"/>
                  </a:cubicBezTo>
                  <a:lnTo>
                    <a:pt x="205" y="410"/>
                  </a:lnTo>
                  <a:close/>
                  <a:moveTo>
                    <a:pt x="77" y="453"/>
                  </a:moveTo>
                  <a:lnTo>
                    <a:pt x="77" y="453"/>
                  </a:lnTo>
                  <a:cubicBezTo>
                    <a:pt x="106" y="347"/>
                    <a:pt x="106" y="347"/>
                    <a:pt x="106" y="347"/>
                  </a:cubicBezTo>
                  <a:cubicBezTo>
                    <a:pt x="183" y="424"/>
                    <a:pt x="183" y="424"/>
                    <a:pt x="183" y="424"/>
                  </a:cubicBezTo>
                  <a:lnTo>
                    <a:pt x="77" y="4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2" name="Google Shape;20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4128" y="2885246"/>
            <a:ext cx="21202492" cy="10612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6240E55-0AAC-BB43-8660-C395519C1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524" y="3333750"/>
            <a:ext cx="19192875" cy="9223482"/>
          </a:xfrm>
          <a:prstGeom prst="rect">
            <a:avLst/>
          </a:prstGeom>
        </p:spPr>
      </p:pic>
      <p:sp>
        <p:nvSpPr>
          <p:cNvPr id="4" name="Google Shape;193;p8">
            <a:extLst>
              <a:ext uri="{FF2B5EF4-FFF2-40B4-BE49-F238E27FC236}">
                <a16:creationId xmlns:a16="http://schemas.microsoft.com/office/drawing/2014/main" id="{A4590284-D2EC-4748-96E4-F643DA8CE956}"/>
              </a:ext>
            </a:extLst>
          </p:cNvPr>
          <p:cNvSpPr/>
          <p:nvPr/>
        </p:nvSpPr>
        <p:spPr>
          <a:xfrm>
            <a:off x="8691277" y="1058664"/>
            <a:ext cx="7004633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lvl="0" algn="ctr"/>
            <a:r>
              <a:rPr lang="en-US" sz="76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Schematic process</a:t>
            </a:r>
            <a:endParaRPr dirty="0"/>
          </a:p>
        </p:txBody>
      </p:sp>
      <p:sp>
        <p:nvSpPr>
          <p:cNvPr id="5" name="Google Shape;194;p8">
            <a:extLst>
              <a:ext uri="{FF2B5EF4-FFF2-40B4-BE49-F238E27FC236}">
                <a16:creationId xmlns:a16="http://schemas.microsoft.com/office/drawing/2014/main" id="{F0DD2542-BE32-B447-87E9-75FF856BBF53}"/>
              </a:ext>
            </a:extLst>
          </p:cNvPr>
          <p:cNvSpPr/>
          <p:nvPr/>
        </p:nvSpPr>
        <p:spPr>
          <a:xfrm>
            <a:off x="10521247" y="729718"/>
            <a:ext cx="335578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6" name="Google Shape;195;p8">
            <a:extLst>
              <a:ext uri="{FF2B5EF4-FFF2-40B4-BE49-F238E27FC236}">
                <a16:creationId xmlns:a16="http://schemas.microsoft.com/office/drawing/2014/main" id="{53B011E4-E9FC-7B4C-8C3D-E9E8F84F91C2}"/>
              </a:ext>
            </a:extLst>
          </p:cNvPr>
          <p:cNvGrpSpPr/>
          <p:nvPr/>
        </p:nvGrpSpPr>
        <p:grpSpPr>
          <a:xfrm>
            <a:off x="11793642" y="2291140"/>
            <a:ext cx="799891" cy="190500"/>
            <a:chOff x="1942594" y="2781300"/>
            <a:chExt cx="799891" cy="190500"/>
          </a:xfrm>
        </p:grpSpPr>
        <p:sp>
          <p:nvSpPr>
            <p:cNvPr id="7" name="Google Shape;196;p8">
              <a:extLst>
                <a:ext uri="{FF2B5EF4-FFF2-40B4-BE49-F238E27FC236}">
                  <a16:creationId xmlns:a16="http://schemas.microsoft.com/office/drawing/2014/main" id="{2F972E97-B68F-7D48-82CA-B4CD7FC1A87F}"/>
                </a:ext>
              </a:extLst>
            </p:cNvPr>
            <p:cNvSpPr/>
            <p:nvPr/>
          </p:nvSpPr>
          <p:spPr>
            <a:xfrm>
              <a:off x="1942594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97;p8">
              <a:extLst>
                <a:ext uri="{FF2B5EF4-FFF2-40B4-BE49-F238E27FC236}">
                  <a16:creationId xmlns:a16="http://schemas.microsoft.com/office/drawing/2014/main" id="{1DF26F89-A5C7-9A45-B1BB-109068403E9D}"/>
                </a:ext>
              </a:extLst>
            </p:cNvPr>
            <p:cNvSpPr/>
            <p:nvPr/>
          </p:nvSpPr>
          <p:spPr>
            <a:xfrm>
              <a:off x="224731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98;p8">
              <a:extLst>
                <a:ext uri="{FF2B5EF4-FFF2-40B4-BE49-F238E27FC236}">
                  <a16:creationId xmlns:a16="http://schemas.microsoft.com/office/drawing/2014/main" id="{A9716AFD-E0B2-AF44-B2A8-D65A9F4A0AF0}"/>
                </a:ext>
              </a:extLst>
            </p:cNvPr>
            <p:cNvSpPr/>
            <p:nvPr/>
          </p:nvSpPr>
          <p:spPr>
            <a:xfrm>
              <a:off x="255203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" name="Google Shape;199;p8">
            <a:extLst>
              <a:ext uri="{FF2B5EF4-FFF2-40B4-BE49-F238E27FC236}">
                <a16:creationId xmlns:a16="http://schemas.microsoft.com/office/drawing/2014/main" id="{FD5B3A33-C22F-8642-9161-5EF11DE2AC44}"/>
              </a:ext>
            </a:extLst>
          </p:cNvPr>
          <p:cNvGrpSpPr/>
          <p:nvPr/>
        </p:nvGrpSpPr>
        <p:grpSpPr>
          <a:xfrm>
            <a:off x="15257136" y="1196140"/>
            <a:ext cx="877547" cy="894598"/>
            <a:chOff x="1968338" y="4100650"/>
            <a:chExt cx="6724500" cy="6726300"/>
          </a:xfrm>
        </p:grpSpPr>
        <p:sp>
          <p:nvSpPr>
            <p:cNvPr id="11" name="Google Shape;200;p8">
              <a:extLst>
                <a:ext uri="{FF2B5EF4-FFF2-40B4-BE49-F238E27FC236}">
                  <a16:creationId xmlns:a16="http://schemas.microsoft.com/office/drawing/2014/main" id="{50EEE00B-42F5-3143-A121-A2EA5A12C0B4}"/>
                </a:ext>
              </a:extLst>
            </p:cNvPr>
            <p:cNvSpPr/>
            <p:nvPr/>
          </p:nvSpPr>
          <p:spPr>
            <a:xfrm>
              <a:off x="1968338" y="4100650"/>
              <a:ext cx="6724500" cy="6726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243775" tIns="121875" rIns="243775" bIns="121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12" name="Google Shape;201;p8">
              <a:extLst>
                <a:ext uri="{FF2B5EF4-FFF2-40B4-BE49-F238E27FC236}">
                  <a16:creationId xmlns:a16="http://schemas.microsoft.com/office/drawing/2014/main" id="{67AF3072-970D-964D-BA77-8B741D6A9894}"/>
                </a:ext>
              </a:extLst>
            </p:cNvPr>
            <p:cNvSpPr/>
            <p:nvPr/>
          </p:nvSpPr>
          <p:spPr>
            <a:xfrm>
              <a:off x="3888710" y="6137442"/>
              <a:ext cx="2884557" cy="2697141"/>
            </a:xfrm>
            <a:custGeom>
              <a:avLst/>
              <a:gdLst/>
              <a:ahLst/>
              <a:cxnLst/>
              <a:rect l="l" t="t" r="r" b="b"/>
              <a:pathLst>
                <a:path w="608" h="567" extrusionOk="0">
                  <a:moveTo>
                    <a:pt x="579" y="566"/>
                  </a:moveTo>
                  <a:lnTo>
                    <a:pt x="579" y="566"/>
                  </a:lnTo>
                  <a:cubicBezTo>
                    <a:pt x="28" y="566"/>
                    <a:pt x="28" y="566"/>
                    <a:pt x="28" y="566"/>
                  </a:cubicBezTo>
                  <a:cubicBezTo>
                    <a:pt x="14" y="566"/>
                    <a:pt x="0" y="559"/>
                    <a:pt x="0" y="537"/>
                  </a:cubicBezTo>
                  <a:cubicBezTo>
                    <a:pt x="0" y="523"/>
                    <a:pt x="14" y="509"/>
                    <a:pt x="28" y="509"/>
                  </a:cubicBezTo>
                  <a:cubicBezTo>
                    <a:pt x="579" y="509"/>
                    <a:pt x="579" y="509"/>
                    <a:pt x="579" y="509"/>
                  </a:cubicBezTo>
                  <a:cubicBezTo>
                    <a:pt x="593" y="509"/>
                    <a:pt x="607" y="523"/>
                    <a:pt x="607" y="537"/>
                  </a:cubicBezTo>
                  <a:cubicBezTo>
                    <a:pt x="607" y="559"/>
                    <a:pt x="593" y="566"/>
                    <a:pt x="579" y="566"/>
                  </a:cubicBezTo>
                  <a:close/>
                  <a:moveTo>
                    <a:pt x="459" y="149"/>
                  </a:moveTo>
                  <a:lnTo>
                    <a:pt x="459" y="149"/>
                  </a:lnTo>
                  <a:cubicBezTo>
                    <a:pt x="381" y="71"/>
                    <a:pt x="381" y="71"/>
                    <a:pt x="381" y="71"/>
                  </a:cubicBezTo>
                  <a:cubicBezTo>
                    <a:pt x="445" y="7"/>
                    <a:pt x="445" y="7"/>
                    <a:pt x="445" y="7"/>
                  </a:cubicBezTo>
                  <a:cubicBezTo>
                    <a:pt x="452" y="0"/>
                    <a:pt x="473" y="0"/>
                    <a:pt x="480" y="7"/>
                  </a:cubicBezTo>
                  <a:cubicBezTo>
                    <a:pt x="523" y="50"/>
                    <a:pt x="523" y="50"/>
                    <a:pt x="523" y="50"/>
                  </a:cubicBezTo>
                  <a:cubicBezTo>
                    <a:pt x="530" y="64"/>
                    <a:pt x="530" y="78"/>
                    <a:pt x="523" y="92"/>
                  </a:cubicBezTo>
                  <a:lnTo>
                    <a:pt x="459" y="149"/>
                  </a:lnTo>
                  <a:close/>
                  <a:moveTo>
                    <a:pt x="205" y="410"/>
                  </a:moveTo>
                  <a:lnTo>
                    <a:pt x="205" y="410"/>
                  </a:lnTo>
                  <a:cubicBezTo>
                    <a:pt x="127" y="325"/>
                    <a:pt x="127" y="325"/>
                    <a:pt x="127" y="325"/>
                  </a:cubicBezTo>
                  <a:cubicBezTo>
                    <a:pt x="360" y="92"/>
                    <a:pt x="360" y="92"/>
                    <a:pt x="360" y="92"/>
                  </a:cubicBezTo>
                  <a:cubicBezTo>
                    <a:pt x="445" y="170"/>
                    <a:pt x="445" y="170"/>
                    <a:pt x="445" y="170"/>
                  </a:cubicBezTo>
                  <a:lnTo>
                    <a:pt x="205" y="410"/>
                  </a:lnTo>
                  <a:close/>
                  <a:moveTo>
                    <a:pt x="77" y="453"/>
                  </a:moveTo>
                  <a:lnTo>
                    <a:pt x="77" y="453"/>
                  </a:lnTo>
                  <a:cubicBezTo>
                    <a:pt x="106" y="347"/>
                    <a:pt x="106" y="347"/>
                    <a:pt x="106" y="347"/>
                  </a:cubicBezTo>
                  <a:cubicBezTo>
                    <a:pt x="183" y="424"/>
                    <a:pt x="183" y="424"/>
                    <a:pt x="183" y="424"/>
                  </a:cubicBezTo>
                  <a:lnTo>
                    <a:pt x="77" y="4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05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"/>
          <p:cNvSpPr txBox="1"/>
          <p:nvPr/>
        </p:nvSpPr>
        <p:spPr>
          <a:xfrm>
            <a:off x="12489060" y="3205179"/>
            <a:ext cx="2160565" cy="2896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endParaRPr/>
          </a:p>
        </p:txBody>
      </p:sp>
      <p:sp>
        <p:nvSpPr>
          <p:cNvPr id="208" name="Google Shape;208;p4"/>
          <p:cNvSpPr txBox="1"/>
          <p:nvPr/>
        </p:nvSpPr>
        <p:spPr>
          <a:xfrm>
            <a:off x="13969205" y="4070937"/>
            <a:ext cx="9790562" cy="3799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Arial"/>
              <a:buNone/>
            </a:pPr>
            <a:r>
              <a:rPr lang="en-US" sz="5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There are no secrets to success. It is the result of preparation, hard work, and learning from failure.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106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Arial"/>
              <a:buNone/>
            </a:pPr>
            <a:r>
              <a:rPr lang="en-US" sz="5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— Colin Powell</a:t>
            </a:r>
            <a:endParaRPr/>
          </a:p>
        </p:txBody>
      </p:sp>
      <p:sp>
        <p:nvSpPr>
          <p:cNvPr id="209" name="Google Shape;209;p4"/>
          <p:cNvSpPr txBox="1"/>
          <p:nvPr/>
        </p:nvSpPr>
        <p:spPr>
          <a:xfrm>
            <a:off x="20869445" y="6095989"/>
            <a:ext cx="1737347" cy="2203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200"/>
              <a:buFont typeface="Arial"/>
              <a:buNone/>
            </a:pPr>
            <a:r>
              <a:rPr lang="en-US" sz="19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/>
          </a:p>
        </p:txBody>
      </p:sp>
      <p:sp>
        <p:nvSpPr>
          <p:cNvPr id="210" name="Google Shape;210;p4"/>
          <p:cNvSpPr/>
          <p:nvPr/>
        </p:nvSpPr>
        <p:spPr>
          <a:xfrm>
            <a:off x="7894415" y="1019350"/>
            <a:ext cx="8553900" cy="11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Video presentation</a:t>
            </a:r>
            <a:endParaRPr/>
          </a:p>
        </p:txBody>
      </p:sp>
      <p:sp>
        <p:nvSpPr>
          <p:cNvPr id="211" name="Google Shape;211;p4"/>
          <p:cNvSpPr/>
          <p:nvPr/>
        </p:nvSpPr>
        <p:spPr>
          <a:xfrm>
            <a:off x="10521247" y="729718"/>
            <a:ext cx="335578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212" name="Google Shape;212;p4"/>
          <p:cNvGrpSpPr/>
          <p:nvPr/>
        </p:nvGrpSpPr>
        <p:grpSpPr>
          <a:xfrm>
            <a:off x="11793642" y="2291140"/>
            <a:ext cx="799891" cy="190500"/>
            <a:chOff x="1942594" y="2781300"/>
            <a:chExt cx="799891" cy="190500"/>
          </a:xfrm>
        </p:grpSpPr>
        <p:sp>
          <p:nvSpPr>
            <p:cNvPr id="213" name="Google Shape;213;p4"/>
            <p:cNvSpPr/>
            <p:nvPr/>
          </p:nvSpPr>
          <p:spPr>
            <a:xfrm>
              <a:off x="1942594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224731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2552035" y="2781300"/>
              <a:ext cx="19045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6" name="Google Shape;216;p4"/>
          <p:cNvGrpSpPr/>
          <p:nvPr/>
        </p:nvGrpSpPr>
        <p:grpSpPr>
          <a:xfrm>
            <a:off x="1934806" y="11540410"/>
            <a:ext cx="1241686" cy="1223098"/>
            <a:chOff x="7197121" y="8332916"/>
            <a:chExt cx="553829" cy="543285"/>
          </a:xfrm>
        </p:grpSpPr>
        <p:sp>
          <p:nvSpPr>
            <p:cNvPr id="217" name="Google Shape;217;p4"/>
            <p:cNvSpPr/>
            <p:nvPr/>
          </p:nvSpPr>
          <p:spPr>
            <a:xfrm>
              <a:off x="7197121" y="8332916"/>
              <a:ext cx="553829" cy="543285"/>
            </a:xfrm>
            <a:custGeom>
              <a:avLst/>
              <a:gdLst/>
              <a:ahLst/>
              <a:cxnLst/>
              <a:rect l="l" t="t" r="r" b="b"/>
              <a:pathLst>
                <a:path w="462" h="453" extrusionOk="0">
                  <a:moveTo>
                    <a:pt x="231" y="0"/>
                  </a:moveTo>
                  <a:lnTo>
                    <a:pt x="231" y="0"/>
                  </a:lnTo>
                  <a:cubicBezTo>
                    <a:pt x="106" y="0"/>
                    <a:pt x="0" y="98"/>
                    <a:pt x="0" y="222"/>
                  </a:cubicBezTo>
                  <a:cubicBezTo>
                    <a:pt x="0" y="346"/>
                    <a:pt x="106" y="452"/>
                    <a:pt x="231" y="452"/>
                  </a:cubicBezTo>
                  <a:cubicBezTo>
                    <a:pt x="355" y="452"/>
                    <a:pt x="461" y="346"/>
                    <a:pt x="461" y="222"/>
                  </a:cubicBezTo>
                  <a:cubicBezTo>
                    <a:pt x="461" y="98"/>
                    <a:pt x="355" y="0"/>
                    <a:pt x="231" y="0"/>
                  </a:cubicBezTo>
                  <a:close/>
                  <a:moveTo>
                    <a:pt x="231" y="399"/>
                  </a:moveTo>
                  <a:lnTo>
                    <a:pt x="231" y="399"/>
                  </a:lnTo>
                  <a:cubicBezTo>
                    <a:pt x="133" y="399"/>
                    <a:pt x="53" y="319"/>
                    <a:pt x="53" y="222"/>
                  </a:cubicBezTo>
                  <a:cubicBezTo>
                    <a:pt x="53" y="124"/>
                    <a:pt x="133" y="45"/>
                    <a:pt x="231" y="45"/>
                  </a:cubicBezTo>
                  <a:cubicBezTo>
                    <a:pt x="328" y="45"/>
                    <a:pt x="408" y="124"/>
                    <a:pt x="408" y="222"/>
                  </a:cubicBezTo>
                  <a:cubicBezTo>
                    <a:pt x="408" y="319"/>
                    <a:pt x="328" y="399"/>
                    <a:pt x="231" y="3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7450784" y="8450839"/>
              <a:ext cx="126832" cy="261114"/>
            </a:xfrm>
            <a:custGeom>
              <a:avLst/>
              <a:gdLst/>
              <a:ahLst/>
              <a:cxnLst/>
              <a:rect l="l" t="t" r="r" b="b"/>
              <a:pathLst>
                <a:path w="107" h="222" extrusionOk="0">
                  <a:moveTo>
                    <a:pt x="36" y="0"/>
                  </a:moveTo>
                  <a:lnTo>
                    <a:pt x="0" y="0"/>
                  </a:lnTo>
                  <a:lnTo>
                    <a:pt x="0" y="133"/>
                  </a:lnTo>
                  <a:lnTo>
                    <a:pt x="89" y="221"/>
                  </a:lnTo>
                  <a:lnTo>
                    <a:pt x="106" y="195"/>
                  </a:lnTo>
                  <a:lnTo>
                    <a:pt x="36" y="114"/>
                  </a:lnTo>
                  <a:lnTo>
                    <a:pt x="3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9" name="Google Shape;219;p4"/>
          <p:cNvGrpSpPr/>
          <p:nvPr/>
        </p:nvGrpSpPr>
        <p:grpSpPr>
          <a:xfrm>
            <a:off x="1862825" y="3205222"/>
            <a:ext cx="1385650" cy="1396662"/>
            <a:chOff x="1792260" y="3144935"/>
            <a:chExt cx="3218700" cy="3219600"/>
          </a:xfrm>
        </p:grpSpPr>
        <p:sp>
          <p:nvSpPr>
            <p:cNvPr id="220" name="Google Shape;220;p4"/>
            <p:cNvSpPr/>
            <p:nvPr/>
          </p:nvSpPr>
          <p:spPr>
            <a:xfrm>
              <a:off x="1792260" y="3144935"/>
              <a:ext cx="3218700" cy="3219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243775" tIns="121875" rIns="243775" bIns="121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3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2737465" y="4333818"/>
              <a:ext cx="1339867" cy="864960"/>
            </a:xfrm>
            <a:custGeom>
              <a:avLst/>
              <a:gdLst/>
              <a:ahLst/>
              <a:cxnLst/>
              <a:rect l="l" t="t" r="r" b="b"/>
              <a:pathLst>
                <a:path w="498" h="320" extrusionOk="0">
                  <a:moveTo>
                    <a:pt x="381" y="89"/>
                  </a:moveTo>
                  <a:lnTo>
                    <a:pt x="381" y="89"/>
                  </a:lnTo>
                  <a:cubicBezTo>
                    <a:pt x="372" y="89"/>
                    <a:pt x="364" y="89"/>
                    <a:pt x="355" y="89"/>
                  </a:cubicBezTo>
                  <a:cubicBezTo>
                    <a:pt x="337" y="36"/>
                    <a:pt x="293" y="0"/>
                    <a:pt x="231" y="0"/>
                  </a:cubicBezTo>
                  <a:cubicBezTo>
                    <a:pt x="160" y="0"/>
                    <a:pt x="98" y="62"/>
                    <a:pt x="98" y="134"/>
                  </a:cubicBezTo>
                  <a:cubicBezTo>
                    <a:pt x="98" y="134"/>
                    <a:pt x="98" y="142"/>
                    <a:pt x="98" y="150"/>
                  </a:cubicBezTo>
                  <a:cubicBezTo>
                    <a:pt x="98" y="150"/>
                    <a:pt x="98" y="150"/>
                    <a:pt x="89" y="150"/>
                  </a:cubicBezTo>
                  <a:cubicBezTo>
                    <a:pt x="45" y="150"/>
                    <a:pt x="0" y="187"/>
                    <a:pt x="0" y="240"/>
                  </a:cubicBezTo>
                  <a:cubicBezTo>
                    <a:pt x="0" y="284"/>
                    <a:pt x="45" y="319"/>
                    <a:pt x="89" y="319"/>
                  </a:cubicBezTo>
                  <a:cubicBezTo>
                    <a:pt x="381" y="319"/>
                    <a:pt x="381" y="319"/>
                    <a:pt x="381" y="319"/>
                  </a:cubicBezTo>
                  <a:cubicBezTo>
                    <a:pt x="443" y="319"/>
                    <a:pt x="497" y="275"/>
                    <a:pt x="497" y="204"/>
                  </a:cubicBezTo>
                  <a:cubicBezTo>
                    <a:pt x="497" y="142"/>
                    <a:pt x="443" y="89"/>
                    <a:pt x="381" y="89"/>
                  </a:cubicBezTo>
                  <a:close/>
                  <a:moveTo>
                    <a:pt x="284" y="195"/>
                  </a:moveTo>
                  <a:lnTo>
                    <a:pt x="284" y="195"/>
                  </a:lnTo>
                  <a:cubicBezTo>
                    <a:pt x="266" y="213"/>
                    <a:pt x="222" y="266"/>
                    <a:pt x="213" y="275"/>
                  </a:cubicBezTo>
                  <a:cubicBezTo>
                    <a:pt x="213" y="275"/>
                    <a:pt x="204" y="284"/>
                    <a:pt x="195" y="275"/>
                  </a:cubicBezTo>
                  <a:cubicBezTo>
                    <a:pt x="195" y="275"/>
                    <a:pt x="195" y="275"/>
                    <a:pt x="195" y="266"/>
                  </a:cubicBezTo>
                  <a:lnTo>
                    <a:pt x="195" y="257"/>
                  </a:lnTo>
                  <a:cubicBezTo>
                    <a:pt x="222" y="204"/>
                    <a:pt x="222" y="204"/>
                    <a:pt x="222" y="204"/>
                  </a:cubicBezTo>
                  <a:cubicBezTo>
                    <a:pt x="222" y="195"/>
                    <a:pt x="213" y="195"/>
                    <a:pt x="204" y="195"/>
                  </a:cubicBezTo>
                  <a:lnTo>
                    <a:pt x="204" y="195"/>
                  </a:lnTo>
                  <a:cubicBezTo>
                    <a:pt x="195" y="187"/>
                    <a:pt x="186" y="187"/>
                    <a:pt x="186" y="178"/>
                  </a:cubicBezTo>
                  <a:cubicBezTo>
                    <a:pt x="186" y="169"/>
                    <a:pt x="186" y="169"/>
                    <a:pt x="195" y="160"/>
                  </a:cubicBezTo>
                  <a:cubicBezTo>
                    <a:pt x="204" y="142"/>
                    <a:pt x="258" y="89"/>
                    <a:pt x="258" y="89"/>
                  </a:cubicBezTo>
                  <a:cubicBezTo>
                    <a:pt x="266" y="80"/>
                    <a:pt x="266" y="80"/>
                    <a:pt x="275" y="80"/>
                  </a:cubicBezTo>
                  <a:cubicBezTo>
                    <a:pt x="275" y="89"/>
                    <a:pt x="284" y="89"/>
                    <a:pt x="284" y="89"/>
                  </a:cubicBezTo>
                  <a:cubicBezTo>
                    <a:pt x="284" y="97"/>
                    <a:pt x="275" y="97"/>
                    <a:pt x="275" y="106"/>
                  </a:cubicBezTo>
                  <a:cubicBezTo>
                    <a:pt x="249" y="160"/>
                    <a:pt x="249" y="160"/>
                    <a:pt x="249" y="160"/>
                  </a:cubicBezTo>
                  <a:cubicBezTo>
                    <a:pt x="258" y="160"/>
                    <a:pt x="266" y="169"/>
                    <a:pt x="275" y="169"/>
                  </a:cubicBezTo>
                  <a:lnTo>
                    <a:pt x="275" y="169"/>
                  </a:lnTo>
                  <a:cubicBezTo>
                    <a:pt x="284" y="169"/>
                    <a:pt x="293" y="178"/>
                    <a:pt x="293" y="187"/>
                  </a:cubicBezTo>
                  <a:lnTo>
                    <a:pt x="284" y="1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2" name="Google Shape;222;p4"/>
          <p:cNvGrpSpPr/>
          <p:nvPr/>
        </p:nvGrpSpPr>
        <p:grpSpPr>
          <a:xfrm>
            <a:off x="21739447" y="2827118"/>
            <a:ext cx="1472546" cy="1364540"/>
            <a:chOff x="15168313" y="3754533"/>
            <a:chExt cx="2193900" cy="2194500"/>
          </a:xfrm>
        </p:grpSpPr>
        <p:sp>
          <p:nvSpPr>
            <p:cNvPr id="223" name="Google Shape;223;p4"/>
            <p:cNvSpPr/>
            <p:nvPr/>
          </p:nvSpPr>
          <p:spPr>
            <a:xfrm>
              <a:off x="15168313" y="3754533"/>
              <a:ext cx="2193900" cy="21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243775" tIns="121875" rIns="243775" bIns="121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300">
                <a:solidFill>
                  <a:srgbClr val="566C87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15852166" y="4423299"/>
              <a:ext cx="825284" cy="694468"/>
            </a:xfrm>
            <a:custGeom>
              <a:avLst/>
              <a:gdLst/>
              <a:ahLst/>
              <a:cxnLst/>
              <a:rect l="l" t="t" r="r" b="b"/>
              <a:pathLst>
                <a:path w="444" h="373" extrusionOk="0">
                  <a:moveTo>
                    <a:pt x="434" y="213"/>
                  </a:moveTo>
                  <a:lnTo>
                    <a:pt x="434" y="213"/>
                  </a:lnTo>
                  <a:cubicBezTo>
                    <a:pt x="354" y="27"/>
                    <a:pt x="354" y="27"/>
                    <a:pt x="354" y="27"/>
                  </a:cubicBezTo>
                  <a:cubicBezTo>
                    <a:pt x="354" y="9"/>
                    <a:pt x="337" y="0"/>
                    <a:pt x="31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06" y="0"/>
                    <a:pt x="89" y="9"/>
                    <a:pt x="80" y="27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0" y="222"/>
                    <a:pt x="0" y="248"/>
                    <a:pt x="0" y="257"/>
                  </a:cubicBezTo>
                  <a:cubicBezTo>
                    <a:pt x="18" y="345"/>
                    <a:pt x="18" y="345"/>
                    <a:pt x="18" y="345"/>
                  </a:cubicBezTo>
                  <a:cubicBezTo>
                    <a:pt x="18" y="363"/>
                    <a:pt x="35" y="372"/>
                    <a:pt x="45" y="372"/>
                  </a:cubicBezTo>
                  <a:cubicBezTo>
                    <a:pt x="399" y="372"/>
                    <a:pt x="399" y="372"/>
                    <a:pt x="399" y="372"/>
                  </a:cubicBezTo>
                  <a:cubicBezTo>
                    <a:pt x="408" y="372"/>
                    <a:pt x="425" y="363"/>
                    <a:pt x="425" y="345"/>
                  </a:cubicBezTo>
                  <a:cubicBezTo>
                    <a:pt x="443" y="257"/>
                    <a:pt x="443" y="257"/>
                    <a:pt x="443" y="257"/>
                  </a:cubicBezTo>
                  <a:cubicBezTo>
                    <a:pt x="443" y="248"/>
                    <a:pt x="443" y="222"/>
                    <a:pt x="434" y="213"/>
                  </a:cubicBezTo>
                  <a:close/>
                  <a:moveTo>
                    <a:pt x="399" y="275"/>
                  </a:moveTo>
                  <a:lnTo>
                    <a:pt x="399" y="275"/>
                  </a:lnTo>
                  <a:cubicBezTo>
                    <a:pt x="399" y="310"/>
                    <a:pt x="399" y="310"/>
                    <a:pt x="399" y="310"/>
                  </a:cubicBezTo>
                  <a:cubicBezTo>
                    <a:pt x="399" y="328"/>
                    <a:pt x="381" y="337"/>
                    <a:pt x="372" y="337"/>
                  </a:cubicBezTo>
                  <a:cubicBezTo>
                    <a:pt x="71" y="337"/>
                    <a:pt x="71" y="337"/>
                    <a:pt x="71" y="337"/>
                  </a:cubicBezTo>
                  <a:cubicBezTo>
                    <a:pt x="62" y="337"/>
                    <a:pt x="45" y="328"/>
                    <a:pt x="45" y="310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66"/>
                    <a:pt x="45" y="248"/>
                    <a:pt x="62" y="248"/>
                  </a:cubicBezTo>
                  <a:cubicBezTo>
                    <a:pt x="381" y="248"/>
                    <a:pt x="381" y="248"/>
                    <a:pt x="381" y="248"/>
                  </a:cubicBezTo>
                  <a:cubicBezTo>
                    <a:pt x="399" y="248"/>
                    <a:pt x="408" y="266"/>
                    <a:pt x="399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" name="Google Shape;225;p4"/>
          <p:cNvGrpSpPr/>
          <p:nvPr/>
        </p:nvGrpSpPr>
        <p:grpSpPr>
          <a:xfrm>
            <a:off x="21702035" y="11389580"/>
            <a:ext cx="1547358" cy="1524739"/>
            <a:chOff x="15208942" y="8163053"/>
            <a:chExt cx="2193900" cy="2194500"/>
          </a:xfrm>
        </p:grpSpPr>
        <p:sp>
          <p:nvSpPr>
            <p:cNvPr id="226" name="Google Shape;226;p4"/>
            <p:cNvSpPr/>
            <p:nvPr/>
          </p:nvSpPr>
          <p:spPr>
            <a:xfrm>
              <a:off x="15208942" y="8163053"/>
              <a:ext cx="2193900" cy="21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243775" tIns="121875" rIns="243775" bIns="121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300">
                <a:solidFill>
                  <a:srgbClr val="657D9A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15852166" y="9012605"/>
              <a:ext cx="923532" cy="452062"/>
            </a:xfrm>
            <a:custGeom>
              <a:avLst/>
              <a:gdLst/>
              <a:ahLst/>
              <a:cxnLst/>
              <a:rect l="l" t="t" r="r" b="b"/>
              <a:pathLst>
                <a:path w="497" h="248" extrusionOk="0">
                  <a:moveTo>
                    <a:pt x="443" y="0"/>
                  </a:moveTo>
                  <a:lnTo>
                    <a:pt x="443" y="0"/>
                  </a:lnTo>
                  <a:cubicBezTo>
                    <a:pt x="53" y="0"/>
                    <a:pt x="53" y="0"/>
                    <a:pt x="53" y="0"/>
                  </a:cubicBezTo>
                  <a:cubicBezTo>
                    <a:pt x="18" y="0"/>
                    <a:pt x="0" y="26"/>
                    <a:pt x="0" y="53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0"/>
                    <a:pt x="18" y="247"/>
                    <a:pt x="53" y="247"/>
                  </a:cubicBezTo>
                  <a:cubicBezTo>
                    <a:pt x="443" y="247"/>
                    <a:pt x="443" y="247"/>
                    <a:pt x="443" y="247"/>
                  </a:cubicBezTo>
                  <a:cubicBezTo>
                    <a:pt x="469" y="247"/>
                    <a:pt x="496" y="230"/>
                    <a:pt x="496" y="203"/>
                  </a:cubicBezTo>
                  <a:cubicBezTo>
                    <a:pt x="496" y="53"/>
                    <a:pt x="496" y="53"/>
                    <a:pt x="496" y="53"/>
                  </a:cubicBezTo>
                  <a:cubicBezTo>
                    <a:pt x="496" y="26"/>
                    <a:pt x="469" y="0"/>
                    <a:pt x="443" y="0"/>
                  </a:cubicBezTo>
                  <a:close/>
                  <a:moveTo>
                    <a:pt x="443" y="203"/>
                  </a:moveTo>
                  <a:lnTo>
                    <a:pt x="443" y="203"/>
                  </a:lnTo>
                  <a:cubicBezTo>
                    <a:pt x="53" y="203"/>
                    <a:pt x="53" y="203"/>
                    <a:pt x="53" y="20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443" y="53"/>
                    <a:pt x="443" y="53"/>
                    <a:pt x="443" y="53"/>
                  </a:cubicBezTo>
                  <a:lnTo>
                    <a:pt x="443" y="203"/>
                  </a:lnTo>
                  <a:close/>
                  <a:moveTo>
                    <a:pt x="177" y="79"/>
                  </a:moveTo>
                  <a:lnTo>
                    <a:pt x="177" y="79"/>
                  </a:lnTo>
                  <a:cubicBezTo>
                    <a:pt x="71" y="79"/>
                    <a:pt x="71" y="79"/>
                    <a:pt x="71" y="79"/>
                  </a:cubicBezTo>
                  <a:cubicBezTo>
                    <a:pt x="71" y="177"/>
                    <a:pt x="71" y="177"/>
                    <a:pt x="71" y="177"/>
                  </a:cubicBezTo>
                  <a:cubicBezTo>
                    <a:pt x="177" y="177"/>
                    <a:pt x="177" y="177"/>
                    <a:pt x="177" y="177"/>
                  </a:cubicBezTo>
                  <a:lnTo>
                    <a:pt x="177" y="79"/>
                  </a:lnTo>
                  <a:close/>
                  <a:moveTo>
                    <a:pt x="301" y="79"/>
                  </a:moveTo>
                  <a:lnTo>
                    <a:pt x="301" y="79"/>
                  </a:lnTo>
                  <a:cubicBezTo>
                    <a:pt x="195" y="79"/>
                    <a:pt x="195" y="79"/>
                    <a:pt x="195" y="79"/>
                  </a:cubicBezTo>
                  <a:cubicBezTo>
                    <a:pt x="195" y="177"/>
                    <a:pt x="195" y="177"/>
                    <a:pt x="195" y="177"/>
                  </a:cubicBezTo>
                  <a:cubicBezTo>
                    <a:pt x="301" y="177"/>
                    <a:pt x="301" y="177"/>
                    <a:pt x="301" y="177"/>
                  </a:cubicBezTo>
                  <a:lnTo>
                    <a:pt x="301" y="7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Rechteck 1">
            <a:extLst>
              <a:ext uri="{FF2B5EF4-FFF2-40B4-BE49-F238E27FC236}">
                <a16:creationId xmlns:a16="http://schemas.microsoft.com/office/drawing/2014/main" id="{AC3EE23D-A47A-4623-8448-E7B68D103D94}"/>
              </a:ext>
            </a:extLst>
          </p:cNvPr>
          <p:cNvSpPr/>
          <p:nvPr/>
        </p:nvSpPr>
        <p:spPr>
          <a:xfrm>
            <a:off x="8400863" y="6791840"/>
            <a:ext cx="7596553" cy="1709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to the video on </a:t>
            </a:r>
            <a:r>
              <a:rPr lang="en-GB" sz="3200" dirty="0" err="1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GB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5f8ded4b4_0_16"/>
          <p:cNvSpPr/>
          <p:nvPr/>
        </p:nvSpPr>
        <p:spPr>
          <a:xfrm>
            <a:off x="2973771" y="9312094"/>
            <a:ext cx="4486500" cy="15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3" name="Google Shape;233;g85f8ded4b4_0_16"/>
          <p:cNvSpPr/>
          <p:nvPr/>
        </p:nvSpPr>
        <p:spPr>
          <a:xfrm>
            <a:off x="7761016" y="9312094"/>
            <a:ext cx="4388100" cy="154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4" name="Google Shape;234;g85f8ded4b4_0_16"/>
          <p:cNvSpPr/>
          <p:nvPr/>
        </p:nvSpPr>
        <p:spPr>
          <a:xfrm>
            <a:off x="12400567" y="9304510"/>
            <a:ext cx="4381800" cy="162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5" name="Google Shape;235;g85f8ded4b4_0_16"/>
          <p:cNvSpPr/>
          <p:nvPr/>
        </p:nvSpPr>
        <p:spPr>
          <a:xfrm>
            <a:off x="17036422" y="9294901"/>
            <a:ext cx="4388100" cy="170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6" name="Google Shape;236;g85f8ded4b4_0_16"/>
          <p:cNvSpPr/>
          <p:nvPr/>
        </p:nvSpPr>
        <p:spPr>
          <a:xfrm>
            <a:off x="9871059" y="1058664"/>
            <a:ext cx="46452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Benefits</a:t>
            </a:r>
            <a:endParaRPr/>
          </a:p>
        </p:txBody>
      </p:sp>
      <p:sp>
        <p:nvSpPr>
          <p:cNvPr id="237" name="Google Shape;237;g85f8ded4b4_0_16"/>
          <p:cNvSpPr/>
          <p:nvPr/>
        </p:nvSpPr>
        <p:spPr>
          <a:xfrm>
            <a:off x="10521247" y="729718"/>
            <a:ext cx="3355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238" name="Google Shape;238;g85f8ded4b4_0_16"/>
          <p:cNvGrpSpPr/>
          <p:nvPr/>
        </p:nvGrpSpPr>
        <p:grpSpPr>
          <a:xfrm>
            <a:off x="11793642" y="2291140"/>
            <a:ext cx="799941" cy="190500"/>
            <a:chOff x="1942594" y="2781300"/>
            <a:chExt cx="799941" cy="190500"/>
          </a:xfrm>
        </p:grpSpPr>
        <p:sp>
          <p:nvSpPr>
            <p:cNvPr id="239" name="Google Shape;239;g85f8ded4b4_0_16"/>
            <p:cNvSpPr/>
            <p:nvPr/>
          </p:nvSpPr>
          <p:spPr>
            <a:xfrm>
              <a:off x="1942594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g85f8ded4b4_0_16"/>
            <p:cNvSpPr/>
            <p:nvPr/>
          </p:nvSpPr>
          <p:spPr>
            <a:xfrm>
              <a:off x="224731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g85f8ded4b4_0_16"/>
            <p:cNvSpPr/>
            <p:nvPr/>
          </p:nvSpPr>
          <p:spPr>
            <a:xfrm>
              <a:off x="2552035" y="2781300"/>
              <a:ext cx="190500" cy="190500"/>
            </a:xfrm>
            <a:prstGeom prst="ellipse">
              <a:avLst/>
            </a:prstGeom>
            <a:solidFill>
              <a:srgbClr val="D8D8D8"/>
            </a:solidFill>
            <a:ln w="25400" cap="flat" cmpd="sng">
              <a:solidFill>
                <a:schemeClr val="dk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2" name="Google Shape;242;g85f8ded4b4_0_16"/>
          <p:cNvSpPr>
            <a:spLocks noGrp="1"/>
          </p:cNvSpPr>
          <p:nvPr>
            <p:ph type="pic" idx="2"/>
          </p:nvPr>
        </p:nvSpPr>
        <p:spPr>
          <a:xfrm>
            <a:off x="3053733" y="4249100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No need to check the inbox manually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43" name="Google Shape;243;g85f8ded4b4_0_16"/>
          <p:cNvSpPr>
            <a:spLocks noGrp="1"/>
          </p:cNvSpPr>
          <p:nvPr>
            <p:ph type="pic" idx="3"/>
          </p:nvPr>
        </p:nvSpPr>
        <p:spPr>
          <a:xfrm>
            <a:off x="7742373" y="4249100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434343"/>
                </a:solidFill>
              </a:rPr>
              <a:t>More time for core BO tasks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244" name="Google Shape;244;g85f8ded4b4_0_16"/>
          <p:cNvSpPr>
            <a:spLocks noGrp="1"/>
          </p:cNvSpPr>
          <p:nvPr>
            <p:ph type="pic" idx="4"/>
          </p:nvPr>
        </p:nvSpPr>
        <p:spPr>
          <a:xfrm>
            <a:off x="12375671" y="4249100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Direct forwarding of incoming emails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45" name="Google Shape;245;g85f8ded4b4_0_16"/>
          <p:cNvSpPr>
            <a:spLocks noGrp="1"/>
          </p:cNvSpPr>
          <p:nvPr>
            <p:ph type="pic" idx="5"/>
          </p:nvPr>
        </p:nvSpPr>
        <p:spPr>
          <a:xfrm>
            <a:off x="17017784" y="4249100"/>
            <a:ext cx="43881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25" tIns="121850" rIns="243725" bIns="121850" anchor="t" anchorCtr="0">
            <a:noAutofit/>
          </a:bodyPr>
          <a:lstStyle/>
          <a:p>
            <a:pPr marL="0" lvl="0" indent="0" algn="l" rtl="0">
              <a:spcBef>
                <a:spcPts val="74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Automated redirection to responsible expert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46" name="Google Shape;246;g85f8ded4b4_0_16"/>
          <p:cNvSpPr/>
          <p:nvPr/>
        </p:nvSpPr>
        <p:spPr>
          <a:xfrm>
            <a:off x="14516255" y="1022514"/>
            <a:ext cx="850392" cy="875161"/>
          </a:xfrm>
          <a:custGeom>
            <a:avLst/>
            <a:gdLst/>
            <a:ahLst/>
            <a:cxnLst/>
            <a:rect l="l" t="t" r="r" b="b"/>
            <a:pathLst>
              <a:path w="452" h="462" extrusionOk="0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85f8ded4b4_0_16"/>
          <p:cNvSpPr txBox="1"/>
          <p:nvPr/>
        </p:nvSpPr>
        <p:spPr>
          <a:xfrm>
            <a:off x="3042895" y="7613577"/>
            <a:ext cx="44175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Automated Check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8" name="Google Shape;248;g85f8ded4b4_0_16"/>
          <p:cNvSpPr txBox="1"/>
          <p:nvPr/>
        </p:nvSpPr>
        <p:spPr>
          <a:xfrm>
            <a:off x="7761013" y="7646700"/>
            <a:ext cx="43881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Higher Productivity</a:t>
            </a:r>
            <a:endParaRPr dirty="0"/>
          </a:p>
        </p:txBody>
      </p:sp>
      <p:sp>
        <p:nvSpPr>
          <p:cNvPr id="249" name="Google Shape;249;g85f8ded4b4_0_16"/>
          <p:cNvSpPr txBox="1"/>
          <p:nvPr/>
        </p:nvSpPr>
        <p:spPr>
          <a:xfrm>
            <a:off x="12394310" y="7664924"/>
            <a:ext cx="43881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Reduced Waiting Time</a:t>
            </a:r>
            <a:endParaRPr/>
          </a:p>
        </p:txBody>
      </p:sp>
      <p:sp>
        <p:nvSpPr>
          <p:cNvPr id="250" name="Google Shape;250;g85f8ded4b4_0_16"/>
          <p:cNvSpPr txBox="1"/>
          <p:nvPr/>
        </p:nvSpPr>
        <p:spPr>
          <a:xfrm>
            <a:off x="17036425" y="7665878"/>
            <a:ext cx="43881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No Human Failure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"/>
          <p:cNvSpPr/>
          <p:nvPr/>
        </p:nvSpPr>
        <p:spPr>
          <a:xfrm>
            <a:off x="0" y="0"/>
            <a:ext cx="24377700" cy="13716000"/>
          </a:xfrm>
          <a:prstGeom prst="rect">
            <a:avLst/>
          </a:prstGeom>
          <a:solidFill>
            <a:srgbClr val="323F50">
              <a:alpha val="62745"/>
            </a:srgbClr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243725" tIns="121850" rIns="243725" bIns="1218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6" name="Google Shape;256;p5"/>
          <p:cNvSpPr txBox="1"/>
          <p:nvPr/>
        </p:nvSpPr>
        <p:spPr>
          <a:xfrm>
            <a:off x="1766943" y="4910667"/>
            <a:ext cx="11145178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Discussion</a:t>
            </a:r>
            <a:endParaRPr/>
          </a:p>
        </p:txBody>
      </p:sp>
      <p:sp>
        <p:nvSpPr>
          <p:cNvPr id="257" name="Google Shape;257;p5"/>
          <p:cNvSpPr txBox="1"/>
          <p:nvPr/>
        </p:nvSpPr>
        <p:spPr>
          <a:xfrm>
            <a:off x="1764593" y="7200704"/>
            <a:ext cx="904979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MEET THE SQUAD</a:t>
            </a:r>
            <a:endParaRPr/>
          </a:p>
        </p:txBody>
      </p:sp>
      <p:grpSp>
        <p:nvGrpSpPr>
          <p:cNvPr id="258" name="Google Shape;258;p5"/>
          <p:cNvGrpSpPr/>
          <p:nvPr/>
        </p:nvGrpSpPr>
        <p:grpSpPr>
          <a:xfrm>
            <a:off x="1789787" y="8791867"/>
            <a:ext cx="6094413" cy="189653"/>
            <a:chOff x="1789787" y="8791867"/>
            <a:chExt cx="6094413" cy="189653"/>
          </a:xfrm>
        </p:grpSpPr>
        <p:sp>
          <p:nvSpPr>
            <p:cNvPr id="259" name="Google Shape;259;p5"/>
            <p:cNvSpPr/>
            <p:nvPr/>
          </p:nvSpPr>
          <p:spPr>
            <a:xfrm>
              <a:off x="1789787" y="8791867"/>
              <a:ext cx="1218883" cy="18965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3008670" y="8791867"/>
              <a:ext cx="1218883" cy="18965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4227552" y="8791867"/>
              <a:ext cx="1218883" cy="18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5446435" y="8791867"/>
              <a:ext cx="1218883" cy="18965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6665317" y="8791867"/>
              <a:ext cx="1218883" cy="18965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64" name="Google Shape;264;p5"/>
          <p:cNvSpPr txBox="1"/>
          <p:nvPr/>
        </p:nvSpPr>
        <p:spPr>
          <a:xfrm>
            <a:off x="1544143" y="4517051"/>
            <a:ext cx="5184652" cy="907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121875" rIns="243775" bIns="1218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Team Ricotta</a:t>
            </a:r>
            <a:endParaRPr/>
          </a:p>
        </p:txBody>
      </p:sp>
      <p:grpSp>
        <p:nvGrpSpPr>
          <p:cNvPr id="265" name="Google Shape;265;p5"/>
          <p:cNvGrpSpPr/>
          <p:nvPr/>
        </p:nvGrpSpPr>
        <p:grpSpPr>
          <a:xfrm>
            <a:off x="15653615" y="6707822"/>
            <a:ext cx="816401" cy="2129508"/>
            <a:chOff x="2323306" y="2203133"/>
            <a:chExt cx="979486" cy="2554285"/>
          </a:xfrm>
        </p:grpSpPr>
        <p:sp>
          <p:nvSpPr>
            <p:cNvPr id="266" name="Google Shape;266;p5"/>
            <p:cNvSpPr/>
            <p:nvPr/>
          </p:nvSpPr>
          <p:spPr>
            <a:xfrm>
              <a:off x="2323306" y="2720658"/>
              <a:ext cx="979486" cy="2036760"/>
            </a:xfrm>
            <a:custGeom>
              <a:avLst/>
              <a:gdLst/>
              <a:ahLst/>
              <a:cxnLst/>
              <a:rect l="l" t="t" r="r" b="b"/>
              <a:pathLst>
                <a:path w="2719" h="5657" extrusionOk="0">
                  <a:moveTo>
                    <a:pt x="2093" y="0"/>
                  </a:moveTo>
                  <a:lnTo>
                    <a:pt x="2093" y="0"/>
                  </a:lnTo>
                  <a:cubicBezTo>
                    <a:pt x="625" y="0"/>
                    <a:pt x="625" y="0"/>
                    <a:pt x="625" y="0"/>
                  </a:cubicBezTo>
                  <a:cubicBezTo>
                    <a:pt x="218" y="0"/>
                    <a:pt x="0" y="188"/>
                    <a:pt x="0" y="625"/>
                  </a:cubicBezTo>
                  <a:cubicBezTo>
                    <a:pt x="0" y="2499"/>
                    <a:pt x="0" y="2499"/>
                    <a:pt x="0" y="2499"/>
                  </a:cubicBezTo>
                  <a:cubicBezTo>
                    <a:pt x="0" y="2624"/>
                    <a:pt x="93" y="2718"/>
                    <a:pt x="250" y="2718"/>
                  </a:cubicBezTo>
                  <a:cubicBezTo>
                    <a:pt x="375" y="2718"/>
                    <a:pt x="468" y="2624"/>
                    <a:pt x="468" y="2499"/>
                  </a:cubicBezTo>
                  <a:cubicBezTo>
                    <a:pt x="468" y="2499"/>
                    <a:pt x="468" y="1188"/>
                    <a:pt x="468" y="1032"/>
                  </a:cubicBezTo>
                  <a:cubicBezTo>
                    <a:pt x="468" y="938"/>
                    <a:pt x="531" y="938"/>
                    <a:pt x="531" y="938"/>
                  </a:cubicBezTo>
                  <a:cubicBezTo>
                    <a:pt x="593" y="938"/>
                    <a:pt x="625" y="938"/>
                    <a:pt x="625" y="1032"/>
                  </a:cubicBezTo>
                  <a:cubicBezTo>
                    <a:pt x="625" y="1188"/>
                    <a:pt x="625" y="2249"/>
                    <a:pt x="625" y="2781"/>
                  </a:cubicBezTo>
                  <a:cubicBezTo>
                    <a:pt x="625" y="3093"/>
                    <a:pt x="625" y="3093"/>
                    <a:pt x="625" y="3093"/>
                  </a:cubicBezTo>
                  <a:cubicBezTo>
                    <a:pt x="625" y="5312"/>
                    <a:pt x="625" y="5312"/>
                    <a:pt x="625" y="5312"/>
                  </a:cubicBezTo>
                  <a:cubicBezTo>
                    <a:pt x="625" y="5468"/>
                    <a:pt x="781" y="5656"/>
                    <a:pt x="937" y="5656"/>
                  </a:cubicBezTo>
                  <a:lnTo>
                    <a:pt x="937" y="5656"/>
                  </a:lnTo>
                  <a:cubicBezTo>
                    <a:pt x="1093" y="5656"/>
                    <a:pt x="1218" y="5468"/>
                    <a:pt x="1218" y="5312"/>
                  </a:cubicBezTo>
                  <a:cubicBezTo>
                    <a:pt x="1218" y="5312"/>
                    <a:pt x="1218" y="3249"/>
                    <a:pt x="1218" y="3156"/>
                  </a:cubicBezTo>
                  <a:cubicBezTo>
                    <a:pt x="1218" y="3031"/>
                    <a:pt x="1250" y="3031"/>
                    <a:pt x="1375" y="3031"/>
                  </a:cubicBezTo>
                  <a:cubicBezTo>
                    <a:pt x="1406" y="3031"/>
                    <a:pt x="1531" y="3031"/>
                    <a:pt x="1531" y="3156"/>
                  </a:cubicBezTo>
                  <a:cubicBezTo>
                    <a:pt x="1531" y="3249"/>
                    <a:pt x="1531" y="5312"/>
                    <a:pt x="1531" y="5312"/>
                  </a:cubicBezTo>
                  <a:cubicBezTo>
                    <a:pt x="1531" y="5468"/>
                    <a:pt x="1562" y="5656"/>
                    <a:pt x="1781" y="5656"/>
                  </a:cubicBezTo>
                  <a:lnTo>
                    <a:pt x="1781" y="5656"/>
                  </a:lnTo>
                  <a:cubicBezTo>
                    <a:pt x="1937" y="5656"/>
                    <a:pt x="2093" y="5468"/>
                    <a:pt x="2093" y="5312"/>
                  </a:cubicBezTo>
                  <a:cubicBezTo>
                    <a:pt x="2093" y="3093"/>
                    <a:pt x="2093" y="3093"/>
                    <a:pt x="2093" y="3093"/>
                  </a:cubicBezTo>
                  <a:cubicBezTo>
                    <a:pt x="2093" y="2781"/>
                    <a:pt x="2093" y="2781"/>
                    <a:pt x="2093" y="2781"/>
                  </a:cubicBezTo>
                  <a:cubicBezTo>
                    <a:pt x="2093" y="2249"/>
                    <a:pt x="2093" y="1188"/>
                    <a:pt x="2093" y="1032"/>
                  </a:cubicBezTo>
                  <a:cubicBezTo>
                    <a:pt x="2093" y="938"/>
                    <a:pt x="2156" y="938"/>
                    <a:pt x="2218" y="938"/>
                  </a:cubicBezTo>
                  <a:cubicBezTo>
                    <a:pt x="2218" y="938"/>
                    <a:pt x="2250" y="938"/>
                    <a:pt x="2250" y="1032"/>
                  </a:cubicBezTo>
                  <a:cubicBezTo>
                    <a:pt x="2250" y="1188"/>
                    <a:pt x="2250" y="2499"/>
                    <a:pt x="2250" y="2499"/>
                  </a:cubicBezTo>
                  <a:cubicBezTo>
                    <a:pt x="2250" y="2624"/>
                    <a:pt x="2375" y="2718"/>
                    <a:pt x="2468" y="2718"/>
                  </a:cubicBezTo>
                  <a:cubicBezTo>
                    <a:pt x="2562" y="2718"/>
                    <a:pt x="2718" y="2624"/>
                    <a:pt x="2718" y="2499"/>
                  </a:cubicBezTo>
                  <a:cubicBezTo>
                    <a:pt x="2718" y="625"/>
                    <a:pt x="2718" y="625"/>
                    <a:pt x="2718" y="625"/>
                  </a:cubicBezTo>
                  <a:cubicBezTo>
                    <a:pt x="2718" y="188"/>
                    <a:pt x="2531" y="0"/>
                    <a:pt x="209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2626519" y="2203133"/>
              <a:ext cx="382588" cy="360363"/>
            </a:xfrm>
            <a:custGeom>
              <a:avLst/>
              <a:gdLst/>
              <a:ahLst/>
              <a:cxnLst/>
              <a:rect l="l" t="t" r="r" b="b"/>
              <a:pathLst>
                <a:path w="1064" h="1001" extrusionOk="0">
                  <a:moveTo>
                    <a:pt x="532" y="0"/>
                  </a:moveTo>
                  <a:lnTo>
                    <a:pt x="532" y="0"/>
                  </a:lnTo>
                  <a:cubicBezTo>
                    <a:pt x="219" y="0"/>
                    <a:pt x="0" y="219"/>
                    <a:pt x="0" y="531"/>
                  </a:cubicBezTo>
                  <a:cubicBezTo>
                    <a:pt x="0" y="812"/>
                    <a:pt x="219" y="1000"/>
                    <a:pt x="532" y="1000"/>
                  </a:cubicBezTo>
                  <a:cubicBezTo>
                    <a:pt x="782" y="1000"/>
                    <a:pt x="1063" y="812"/>
                    <a:pt x="1063" y="531"/>
                  </a:cubicBezTo>
                  <a:cubicBezTo>
                    <a:pt x="1063" y="219"/>
                    <a:pt x="782" y="0"/>
                    <a:pt x="532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268" name="Google Shape;268;p5"/>
          <p:cNvGrpSpPr/>
          <p:nvPr/>
        </p:nvGrpSpPr>
        <p:grpSpPr>
          <a:xfrm>
            <a:off x="16657710" y="6707822"/>
            <a:ext cx="816401" cy="2129508"/>
            <a:chOff x="2323306" y="2203133"/>
            <a:chExt cx="979486" cy="2554285"/>
          </a:xfrm>
        </p:grpSpPr>
        <p:sp>
          <p:nvSpPr>
            <p:cNvPr id="269" name="Google Shape;269;p5"/>
            <p:cNvSpPr/>
            <p:nvPr/>
          </p:nvSpPr>
          <p:spPr>
            <a:xfrm>
              <a:off x="2323306" y="2720658"/>
              <a:ext cx="979486" cy="2036760"/>
            </a:xfrm>
            <a:custGeom>
              <a:avLst/>
              <a:gdLst/>
              <a:ahLst/>
              <a:cxnLst/>
              <a:rect l="l" t="t" r="r" b="b"/>
              <a:pathLst>
                <a:path w="2719" h="5657" extrusionOk="0">
                  <a:moveTo>
                    <a:pt x="2093" y="0"/>
                  </a:moveTo>
                  <a:lnTo>
                    <a:pt x="2093" y="0"/>
                  </a:lnTo>
                  <a:cubicBezTo>
                    <a:pt x="625" y="0"/>
                    <a:pt x="625" y="0"/>
                    <a:pt x="625" y="0"/>
                  </a:cubicBezTo>
                  <a:cubicBezTo>
                    <a:pt x="218" y="0"/>
                    <a:pt x="0" y="188"/>
                    <a:pt x="0" y="625"/>
                  </a:cubicBezTo>
                  <a:cubicBezTo>
                    <a:pt x="0" y="2499"/>
                    <a:pt x="0" y="2499"/>
                    <a:pt x="0" y="2499"/>
                  </a:cubicBezTo>
                  <a:cubicBezTo>
                    <a:pt x="0" y="2624"/>
                    <a:pt x="93" y="2718"/>
                    <a:pt x="250" y="2718"/>
                  </a:cubicBezTo>
                  <a:cubicBezTo>
                    <a:pt x="375" y="2718"/>
                    <a:pt x="468" y="2624"/>
                    <a:pt x="468" y="2499"/>
                  </a:cubicBezTo>
                  <a:cubicBezTo>
                    <a:pt x="468" y="2499"/>
                    <a:pt x="468" y="1188"/>
                    <a:pt x="468" y="1032"/>
                  </a:cubicBezTo>
                  <a:cubicBezTo>
                    <a:pt x="468" y="938"/>
                    <a:pt x="531" y="938"/>
                    <a:pt x="531" y="938"/>
                  </a:cubicBezTo>
                  <a:cubicBezTo>
                    <a:pt x="593" y="938"/>
                    <a:pt x="625" y="938"/>
                    <a:pt x="625" y="1032"/>
                  </a:cubicBezTo>
                  <a:cubicBezTo>
                    <a:pt x="625" y="1188"/>
                    <a:pt x="625" y="2249"/>
                    <a:pt x="625" y="2781"/>
                  </a:cubicBezTo>
                  <a:cubicBezTo>
                    <a:pt x="625" y="3093"/>
                    <a:pt x="625" y="3093"/>
                    <a:pt x="625" y="3093"/>
                  </a:cubicBezTo>
                  <a:cubicBezTo>
                    <a:pt x="625" y="5312"/>
                    <a:pt x="625" y="5312"/>
                    <a:pt x="625" y="5312"/>
                  </a:cubicBezTo>
                  <a:cubicBezTo>
                    <a:pt x="625" y="5468"/>
                    <a:pt x="781" y="5656"/>
                    <a:pt x="937" y="5656"/>
                  </a:cubicBezTo>
                  <a:lnTo>
                    <a:pt x="937" y="5656"/>
                  </a:lnTo>
                  <a:cubicBezTo>
                    <a:pt x="1093" y="5656"/>
                    <a:pt x="1218" y="5468"/>
                    <a:pt x="1218" y="5312"/>
                  </a:cubicBezTo>
                  <a:cubicBezTo>
                    <a:pt x="1218" y="5312"/>
                    <a:pt x="1218" y="3249"/>
                    <a:pt x="1218" y="3156"/>
                  </a:cubicBezTo>
                  <a:cubicBezTo>
                    <a:pt x="1218" y="3031"/>
                    <a:pt x="1250" y="3031"/>
                    <a:pt x="1375" y="3031"/>
                  </a:cubicBezTo>
                  <a:cubicBezTo>
                    <a:pt x="1406" y="3031"/>
                    <a:pt x="1531" y="3031"/>
                    <a:pt x="1531" y="3156"/>
                  </a:cubicBezTo>
                  <a:cubicBezTo>
                    <a:pt x="1531" y="3249"/>
                    <a:pt x="1531" y="5312"/>
                    <a:pt x="1531" y="5312"/>
                  </a:cubicBezTo>
                  <a:cubicBezTo>
                    <a:pt x="1531" y="5468"/>
                    <a:pt x="1562" y="5656"/>
                    <a:pt x="1781" y="5656"/>
                  </a:cubicBezTo>
                  <a:lnTo>
                    <a:pt x="1781" y="5656"/>
                  </a:lnTo>
                  <a:cubicBezTo>
                    <a:pt x="1937" y="5656"/>
                    <a:pt x="2093" y="5468"/>
                    <a:pt x="2093" y="5312"/>
                  </a:cubicBezTo>
                  <a:cubicBezTo>
                    <a:pt x="2093" y="3093"/>
                    <a:pt x="2093" y="3093"/>
                    <a:pt x="2093" y="3093"/>
                  </a:cubicBezTo>
                  <a:cubicBezTo>
                    <a:pt x="2093" y="2781"/>
                    <a:pt x="2093" y="2781"/>
                    <a:pt x="2093" y="2781"/>
                  </a:cubicBezTo>
                  <a:cubicBezTo>
                    <a:pt x="2093" y="2249"/>
                    <a:pt x="2093" y="1188"/>
                    <a:pt x="2093" y="1032"/>
                  </a:cubicBezTo>
                  <a:cubicBezTo>
                    <a:pt x="2093" y="938"/>
                    <a:pt x="2156" y="938"/>
                    <a:pt x="2218" y="938"/>
                  </a:cubicBezTo>
                  <a:cubicBezTo>
                    <a:pt x="2218" y="938"/>
                    <a:pt x="2250" y="938"/>
                    <a:pt x="2250" y="1032"/>
                  </a:cubicBezTo>
                  <a:cubicBezTo>
                    <a:pt x="2250" y="1188"/>
                    <a:pt x="2250" y="2499"/>
                    <a:pt x="2250" y="2499"/>
                  </a:cubicBezTo>
                  <a:cubicBezTo>
                    <a:pt x="2250" y="2624"/>
                    <a:pt x="2375" y="2718"/>
                    <a:pt x="2468" y="2718"/>
                  </a:cubicBezTo>
                  <a:cubicBezTo>
                    <a:pt x="2562" y="2718"/>
                    <a:pt x="2718" y="2624"/>
                    <a:pt x="2718" y="2499"/>
                  </a:cubicBezTo>
                  <a:cubicBezTo>
                    <a:pt x="2718" y="625"/>
                    <a:pt x="2718" y="625"/>
                    <a:pt x="2718" y="625"/>
                  </a:cubicBezTo>
                  <a:cubicBezTo>
                    <a:pt x="2718" y="188"/>
                    <a:pt x="2531" y="0"/>
                    <a:pt x="209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2626519" y="2203133"/>
              <a:ext cx="382588" cy="360363"/>
            </a:xfrm>
            <a:custGeom>
              <a:avLst/>
              <a:gdLst/>
              <a:ahLst/>
              <a:cxnLst/>
              <a:rect l="l" t="t" r="r" b="b"/>
              <a:pathLst>
                <a:path w="1064" h="1001" extrusionOk="0">
                  <a:moveTo>
                    <a:pt x="532" y="0"/>
                  </a:moveTo>
                  <a:lnTo>
                    <a:pt x="532" y="0"/>
                  </a:lnTo>
                  <a:cubicBezTo>
                    <a:pt x="219" y="0"/>
                    <a:pt x="0" y="219"/>
                    <a:pt x="0" y="531"/>
                  </a:cubicBezTo>
                  <a:cubicBezTo>
                    <a:pt x="0" y="812"/>
                    <a:pt x="219" y="1000"/>
                    <a:pt x="532" y="1000"/>
                  </a:cubicBezTo>
                  <a:cubicBezTo>
                    <a:pt x="782" y="1000"/>
                    <a:pt x="1063" y="812"/>
                    <a:pt x="1063" y="531"/>
                  </a:cubicBezTo>
                  <a:cubicBezTo>
                    <a:pt x="1063" y="219"/>
                    <a:pt x="782" y="0"/>
                    <a:pt x="532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271" name="Google Shape;271;p5"/>
          <p:cNvGrpSpPr/>
          <p:nvPr/>
        </p:nvGrpSpPr>
        <p:grpSpPr>
          <a:xfrm>
            <a:off x="16146907" y="4878657"/>
            <a:ext cx="816401" cy="2129508"/>
            <a:chOff x="2323306" y="2203133"/>
            <a:chExt cx="979486" cy="2554285"/>
          </a:xfrm>
        </p:grpSpPr>
        <p:sp>
          <p:nvSpPr>
            <p:cNvPr id="272" name="Google Shape;272;p5"/>
            <p:cNvSpPr/>
            <p:nvPr/>
          </p:nvSpPr>
          <p:spPr>
            <a:xfrm>
              <a:off x="2323306" y="2720658"/>
              <a:ext cx="979486" cy="2036760"/>
            </a:xfrm>
            <a:custGeom>
              <a:avLst/>
              <a:gdLst/>
              <a:ahLst/>
              <a:cxnLst/>
              <a:rect l="l" t="t" r="r" b="b"/>
              <a:pathLst>
                <a:path w="2719" h="5657" extrusionOk="0">
                  <a:moveTo>
                    <a:pt x="2093" y="0"/>
                  </a:moveTo>
                  <a:lnTo>
                    <a:pt x="2093" y="0"/>
                  </a:lnTo>
                  <a:cubicBezTo>
                    <a:pt x="625" y="0"/>
                    <a:pt x="625" y="0"/>
                    <a:pt x="625" y="0"/>
                  </a:cubicBezTo>
                  <a:cubicBezTo>
                    <a:pt x="218" y="0"/>
                    <a:pt x="0" y="188"/>
                    <a:pt x="0" y="625"/>
                  </a:cubicBezTo>
                  <a:cubicBezTo>
                    <a:pt x="0" y="2499"/>
                    <a:pt x="0" y="2499"/>
                    <a:pt x="0" y="2499"/>
                  </a:cubicBezTo>
                  <a:cubicBezTo>
                    <a:pt x="0" y="2624"/>
                    <a:pt x="93" y="2718"/>
                    <a:pt x="250" y="2718"/>
                  </a:cubicBezTo>
                  <a:cubicBezTo>
                    <a:pt x="375" y="2718"/>
                    <a:pt x="468" y="2624"/>
                    <a:pt x="468" y="2499"/>
                  </a:cubicBezTo>
                  <a:cubicBezTo>
                    <a:pt x="468" y="2499"/>
                    <a:pt x="468" y="1188"/>
                    <a:pt x="468" y="1032"/>
                  </a:cubicBezTo>
                  <a:cubicBezTo>
                    <a:pt x="468" y="938"/>
                    <a:pt x="531" y="938"/>
                    <a:pt x="531" y="938"/>
                  </a:cubicBezTo>
                  <a:cubicBezTo>
                    <a:pt x="593" y="938"/>
                    <a:pt x="625" y="938"/>
                    <a:pt x="625" y="1032"/>
                  </a:cubicBezTo>
                  <a:cubicBezTo>
                    <a:pt x="625" y="1188"/>
                    <a:pt x="625" y="2249"/>
                    <a:pt x="625" y="2781"/>
                  </a:cubicBezTo>
                  <a:cubicBezTo>
                    <a:pt x="625" y="3093"/>
                    <a:pt x="625" y="3093"/>
                    <a:pt x="625" y="3093"/>
                  </a:cubicBezTo>
                  <a:cubicBezTo>
                    <a:pt x="625" y="5312"/>
                    <a:pt x="625" y="5312"/>
                    <a:pt x="625" y="5312"/>
                  </a:cubicBezTo>
                  <a:cubicBezTo>
                    <a:pt x="625" y="5468"/>
                    <a:pt x="781" y="5656"/>
                    <a:pt x="937" y="5656"/>
                  </a:cubicBezTo>
                  <a:lnTo>
                    <a:pt x="937" y="5656"/>
                  </a:lnTo>
                  <a:cubicBezTo>
                    <a:pt x="1093" y="5656"/>
                    <a:pt x="1218" y="5468"/>
                    <a:pt x="1218" y="5312"/>
                  </a:cubicBezTo>
                  <a:cubicBezTo>
                    <a:pt x="1218" y="5312"/>
                    <a:pt x="1218" y="3249"/>
                    <a:pt x="1218" y="3156"/>
                  </a:cubicBezTo>
                  <a:cubicBezTo>
                    <a:pt x="1218" y="3031"/>
                    <a:pt x="1250" y="3031"/>
                    <a:pt x="1375" y="3031"/>
                  </a:cubicBezTo>
                  <a:cubicBezTo>
                    <a:pt x="1406" y="3031"/>
                    <a:pt x="1531" y="3031"/>
                    <a:pt x="1531" y="3156"/>
                  </a:cubicBezTo>
                  <a:cubicBezTo>
                    <a:pt x="1531" y="3249"/>
                    <a:pt x="1531" y="5312"/>
                    <a:pt x="1531" y="5312"/>
                  </a:cubicBezTo>
                  <a:cubicBezTo>
                    <a:pt x="1531" y="5468"/>
                    <a:pt x="1562" y="5656"/>
                    <a:pt x="1781" y="5656"/>
                  </a:cubicBezTo>
                  <a:lnTo>
                    <a:pt x="1781" y="5656"/>
                  </a:lnTo>
                  <a:cubicBezTo>
                    <a:pt x="1937" y="5656"/>
                    <a:pt x="2093" y="5468"/>
                    <a:pt x="2093" y="5312"/>
                  </a:cubicBezTo>
                  <a:cubicBezTo>
                    <a:pt x="2093" y="3093"/>
                    <a:pt x="2093" y="3093"/>
                    <a:pt x="2093" y="3093"/>
                  </a:cubicBezTo>
                  <a:cubicBezTo>
                    <a:pt x="2093" y="2781"/>
                    <a:pt x="2093" y="2781"/>
                    <a:pt x="2093" y="2781"/>
                  </a:cubicBezTo>
                  <a:cubicBezTo>
                    <a:pt x="2093" y="2249"/>
                    <a:pt x="2093" y="1188"/>
                    <a:pt x="2093" y="1032"/>
                  </a:cubicBezTo>
                  <a:cubicBezTo>
                    <a:pt x="2093" y="938"/>
                    <a:pt x="2156" y="938"/>
                    <a:pt x="2218" y="938"/>
                  </a:cubicBezTo>
                  <a:cubicBezTo>
                    <a:pt x="2218" y="938"/>
                    <a:pt x="2250" y="938"/>
                    <a:pt x="2250" y="1032"/>
                  </a:cubicBezTo>
                  <a:cubicBezTo>
                    <a:pt x="2250" y="1188"/>
                    <a:pt x="2250" y="2499"/>
                    <a:pt x="2250" y="2499"/>
                  </a:cubicBezTo>
                  <a:cubicBezTo>
                    <a:pt x="2250" y="2624"/>
                    <a:pt x="2375" y="2718"/>
                    <a:pt x="2468" y="2718"/>
                  </a:cubicBezTo>
                  <a:cubicBezTo>
                    <a:pt x="2562" y="2718"/>
                    <a:pt x="2718" y="2624"/>
                    <a:pt x="2718" y="2499"/>
                  </a:cubicBezTo>
                  <a:cubicBezTo>
                    <a:pt x="2718" y="625"/>
                    <a:pt x="2718" y="625"/>
                    <a:pt x="2718" y="625"/>
                  </a:cubicBezTo>
                  <a:cubicBezTo>
                    <a:pt x="2718" y="188"/>
                    <a:pt x="2531" y="0"/>
                    <a:pt x="209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2626519" y="2203133"/>
              <a:ext cx="382588" cy="360363"/>
            </a:xfrm>
            <a:custGeom>
              <a:avLst/>
              <a:gdLst/>
              <a:ahLst/>
              <a:cxnLst/>
              <a:rect l="l" t="t" r="r" b="b"/>
              <a:pathLst>
                <a:path w="1064" h="1001" extrusionOk="0">
                  <a:moveTo>
                    <a:pt x="532" y="0"/>
                  </a:moveTo>
                  <a:lnTo>
                    <a:pt x="532" y="0"/>
                  </a:lnTo>
                  <a:cubicBezTo>
                    <a:pt x="219" y="0"/>
                    <a:pt x="0" y="219"/>
                    <a:pt x="0" y="531"/>
                  </a:cubicBezTo>
                  <a:cubicBezTo>
                    <a:pt x="0" y="812"/>
                    <a:pt x="219" y="1000"/>
                    <a:pt x="532" y="1000"/>
                  </a:cubicBezTo>
                  <a:cubicBezTo>
                    <a:pt x="782" y="1000"/>
                    <a:pt x="1063" y="812"/>
                    <a:pt x="1063" y="531"/>
                  </a:cubicBezTo>
                  <a:cubicBezTo>
                    <a:pt x="1063" y="219"/>
                    <a:pt x="782" y="0"/>
                    <a:pt x="532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274" name="Google Shape;274;p5"/>
          <p:cNvGrpSpPr/>
          <p:nvPr/>
        </p:nvGrpSpPr>
        <p:grpSpPr>
          <a:xfrm>
            <a:off x="13448238" y="4878638"/>
            <a:ext cx="1472700" cy="1473300"/>
            <a:chOff x="21437663" y="3853863"/>
            <a:chExt cx="1472700" cy="1473300"/>
          </a:xfrm>
        </p:grpSpPr>
        <p:sp>
          <p:nvSpPr>
            <p:cNvPr id="275" name="Google Shape;275;p5"/>
            <p:cNvSpPr/>
            <p:nvPr/>
          </p:nvSpPr>
          <p:spPr>
            <a:xfrm>
              <a:off x="21437663" y="3853863"/>
              <a:ext cx="1472700" cy="1473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21871080" y="4308807"/>
              <a:ext cx="608226" cy="608384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231" y="9"/>
                  </a:moveTo>
                  <a:lnTo>
                    <a:pt x="231" y="9"/>
                  </a:lnTo>
                  <a:cubicBezTo>
                    <a:pt x="97" y="9"/>
                    <a:pt x="0" y="106"/>
                    <a:pt x="0" y="239"/>
                  </a:cubicBezTo>
                  <a:cubicBezTo>
                    <a:pt x="0" y="363"/>
                    <a:pt x="106" y="460"/>
                    <a:pt x="231" y="460"/>
                  </a:cubicBezTo>
                  <a:cubicBezTo>
                    <a:pt x="363" y="460"/>
                    <a:pt x="460" y="354"/>
                    <a:pt x="460" y="230"/>
                  </a:cubicBezTo>
                  <a:cubicBezTo>
                    <a:pt x="460" y="106"/>
                    <a:pt x="354" y="0"/>
                    <a:pt x="231" y="9"/>
                  </a:cubicBezTo>
                  <a:close/>
                  <a:moveTo>
                    <a:pt x="231" y="372"/>
                  </a:moveTo>
                  <a:lnTo>
                    <a:pt x="231" y="372"/>
                  </a:lnTo>
                  <a:cubicBezTo>
                    <a:pt x="221" y="372"/>
                    <a:pt x="221" y="372"/>
                    <a:pt x="221" y="372"/>
                  </a:cubicBezTo>
                  <a:cubicBezTo>
                    <a:pt x="204" y="372"/>
                    <a:pt x="195" y="354"/>
                    <a:pt x="195" y="336"/>
                  </a:cubicBezTo>
                  <a:cubicBezTo>
                    <a:pt x="195" y="319"/>
                    <a:pt x="204" y="301"/>
                    <a:pt x="231" y="301"/>
                  </a:cubicBezTo>
                  <a:lnTo>
                    <a:pt x="231" y="301"/>
                  </a:lnTo>
                  <a:cubicBezTo>
                    <a:pt x="248" y="310"/>
                    <a:pt x="257" y="319"/>
                    <a:pt x="257" y="336"/>
                  </a:cubicBezTo>
                  <a:cubicBezTo>
                    <a:pt x="257" y="363"/>
                    <a:pt x="248" y="372"/>
                    <a:pt x="231" y="372"/>
                  </a:cubicBezTo>
                  <a:close/>
                  <a:moveTo>
                    <a:pt x="310" y="213"/>
                  </a:moveTo>
                  <a:lnTo>
                    <a:pt x="310" y="213"/>
                  </a:lnTo>
                  <a:cubicBezTo>
                    <a:pt x="301" y="213"/>
                    <a:pt x="293" y="221"/>
                    <a:pt x="284" y="230"/>
                  </a:cubicBezTo>
                  <a:cubicBezTo>
                    <a:pt x="266" y="248"/>
                    <a:pt x="266" y="248"/>
                    <a:pt x="266" y="248"/>
                  </a:cubicBezTo>
                  <a:cubicBezTo>
                    <a:pt x="257" y="248"/>
                    <a:pt x="257" y="257"/>
                    <a:pt x="257" y="257"/>
                  </a:cubicBezTo>
                  <a:cubicBezTo>
                    <a:pt x="248" y="266"/>
                    <a:pt x="248" y="266"/>
                    <a:pt x="248" y="274"/>
                  </a:cubicBezTo>
                  <a:lnTo>
                    <a:pt x="248" y="274"/>
                  </a:lnTo>
                  <a:cubicBezTo>
                    <a:pt x="195" y="274"/>
                    <a:pt x="195" y="274"/>
                    <a:pt x="195" y="274"/>
                  </a:cubicBezTo>
                  <a:lnTo>
                    <a:pt x="195" y="274"/>
                  </a:lnTo>
                  <a:cubicBezTo>
                    <a:pt x="195" y="257"/>
                    <a:pt x="195" y="248"/>
                    <a:pt x="204" y="230"/>
                  </a:cubicBezTo>
                  <a:cubicBezTo>
                    <a:pt x="221" y="221"/>
                    <a:pt x="248" y="204"/>
                    <a:pt x="248" y="204"/>
                  </a:cubicBezTo>
                  <a:lnTo>
                    <a:pt x="257" y="195"/>
                  </a:lnTo>
                  <a:cubicBezTo>
                    <a:pt x="257" y="185"/>
                    <a:pt x="266" y="176"/>
                    <a:pt x="266" y="176"/>
                  </a:cubicBezTo>
                  <a:cubicBezTo>
                    <a:pt x="266" y="168"/>
                    <a:pt x="257" y="160"/>
                    <a:pt x="257" y="150"/>
                  </a:cubicBezTo>
                  <a:cubicBezTo>
                    <a:pt x="248" y="141"/>
                    <a:pt x="240" y="141"/>
                    <a:pt x="231" y="141"/>
                  </a:cubicBezTo>
                  <a:cubicBezTo>
                    <a:pt x="221" y="141"/>
                    <a:pt x="213" y="141"/>
                    <a:pt x="204" y="150"/>
                  </a:cubicBezTo>
                  <a:cubicBezTo>
                    <a:pt x="195" y="160"/>
                    <a:pt x="195" y="168"/>
                    <a:pt x="195" y="176"/>
                  </a:cubicBezTo>
                  <a:cubicBezTo>
                    <a:pt x="195" y="185"/>
                    <a:pt x="195" y="185"/>
                    <a:pt x="195" y="185"/>
                  </a:cubicBezTo>
                  <a:cubicBezTo>
                    <a:pt x="142" y="185"/>
                    <a:pt x="142" y="185"/>
                    <a:pt x="142" y="185"/>
                  </a:cubicBezTo>
                  <a:cubicBezTo>
                    <a:pt x="142" y="176"/>
                    <a:pt x="142" y="176"/>
                    <a:pt x="142" y="176"/>
                  </a:cubicBezTo>
                  <a:cubicBezTo>
                    <a:pt x="142" y="141"/>
                    <a:pt x="150" y="123"/>
                    <a:pt x="177" y="106"/>
                  </a:cubicBezTo>
                  <a:cubicBezTo>
                    <a:pt x="186" y="97"/>
                    <a:pt x="204" y="97"/>
                    <a:pt x="231" y="97"/>
                  </a:cubicBezTo>
                  <a:cubicBezTo>
                    <a:pt x="257" y="97"/>
                    <a:pt x="275" y="97"/>
                    <a:pt x="293" y="115"/>
                  </a:cubicBezTo>
                  <a:cubicBezTo>
                    <a:pt x="310" y="123"/>
                    <a:pt x="319" y="141"/>
                    <a:pt x="319" y="168"/>
                  </a:cubicBezTo>
                  <a:cubicBezTo>
                    <a:pt x="319" y="185"/>
                    <a:pt x="319" y="195"/>
                    <a:pt x="310" y="2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xecutive Light 1">
      <a:dk1>
        <a:srgbClr val="445469"/>
      </a:dk1>
      <a:lt1>
        <a:srgbClr val="FFFFFF"/>
      </a:lt1>
      <a:dk2>
        <a:srgbClr val="445469"/>
      </a:dk2>
      <a:lt2>
        <a:srgbClr val="FFFFFF"/>
      </a:lt2>
      <a:accent1>
        <a:srgbClr val="1DB1F5"/>
      </a:accent1>
      <a:accent2>
        <a:srgbClr val="1FB69F"/>
      </a:accent2>
      <a:accent3>
        <a:srgbClr val="85C515"/>
      </a:accent3>
      <a:accent4>
        <a:srgbClr val="FEBD17"/>
      </a:accent4>
      <a:accent5>
        <a:srgbClr val="F32215"/>
      </a:accent5>
      <a:accent6>
        <a:srgbClr val="B6B5B7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453</Words>
  <Application>Microsoft Macintosh PowerPoint</Application>
  <PresentationFormat>Benutzerdefiniert</PresentationFormat>
  <Paragraphs>126</Paragraphs>
  <Slides>13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1" baseType="lpstr">
      <vt:lpstr>Bebas Neue</vt:lpstr>
      <vt:lpstr>Roboto Light</vt:lpstr>
      <vt:lpstr>Gill Sans</vt:lpstr>
      <vt:lpstr>Lato Light</vt:lpstr>
      <vt:lpstr>Roboto</vt:lpstr>
      <vt:lpstr>Calibri</vt:lpstr>
      <vt:lpstr>Arial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 User</dc:creator>
  <cp:lastModifiedBy>Joel Engel</cp:lastModifiedBy>
  <cp:revision>13</cp:revision>
  <dcterms:created xsi:type="dcterms:W3CDTF">2014-09-19T00:52:56Z</dcterms:created>
  <dcterms:modified xsi:type="dcterms:W3CDTF">2020-06-03T07:58:36Z</dcterms:modified>
</cp:coreProperties>
</file>